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</p:sldIdLst>
  <p:sldSz cx="18288000" cy="10287000"/>
  <p:notesSz cx="6858000" cy="9144000"/>
  <p:embeddedFontLst>
    <p:embeddedFont>
      <p:font typeface="Clear Sans Regular" panose="020B0503030202020304"/>
      <p:regular r:id="rId10"/>
    </p:embeddedFont>
    <p:embeddedFont>
      <p:font typeface="Calibri" panose="020F0502020204030204" charset="0"/>
      <p:regular r:id="rId11"/>
      <p:bold r:id="rId12"/>
      <p:italic r:id="rId13"/>
      <p:boldItalic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6" d="100"/>
          <a:sy n="76" d="100"/>
        </p:scale>
        <p:origin x="47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font" Target="fonts/font5.fntdata"/><Relationship Id="rId13" Type="http://schemas.openxmlformats.org/officeDocument/2006/relationships/font" Target="fonts/font4.fntdata"/><Relationship Id="rId12" Type="http://schemas.openxmlformats.org/officeDocument/2006/relationships/font" Target="fonts/font3.fntdata"/><Relationship Id="rId11" Type="http://schemas.openxmlformats.org/officeDocument/2006/relationships/font" Target="fonts/font2.fntdata"/><Relationship Id="rId10" Type="http://schemas.openxmlformats.org/officeDocument/2006/relationships/font" Target="fonts/font1.fntdata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3504" y="1121130"/>
            <a:ext cx="62088" cy="6208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33504" y="5906493"/>
            <a:ext cx="62088" cy="6208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33504" y="3511905"/>
            <a:ext cx="62088" cy="62088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33504" y="8297268"/>
            <a:ext cx="62088" cy="62088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8309458" y="1121130"/>
            <a:ext cx="62088" cy="62088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33504" y="2334690"/>
            <a:ext cx="62088" cy="62088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033504" y="7120053"/>
            <a:ext cx="62088" cy="62088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033504" y="4725465"/>
            <a:ext cx="62088" cy="62088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8309458" y="2334690"/>
            <a:ext cx="62088" cy="62088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5904115" y="1121130"/>
            <a:ext cx="62088" cy="62088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5904115" y="5906493"/>
            <a:ext cx="62088" cy="62088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5904115" y="8297268"/>
            <a:ext cx="62088" cy="62088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3180069" y="1121130"/>
            <a:ext cx="62088" cy="62088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13180069" y="8297268"/>
            <a:ext cx="62088" cy="62088"/>
            <a:chOff x="0" y="0"/>
            <a:chExt cx="6350000" cy="6350000"/>
          </a:xfrm>
        </p:grpSpPr>
        <p:sp>
          <p:nvSpPr>
            <p:cNvPr id="29" name="Freeform 2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5570605" y="1121130"/>
            <a:ext cx="62088" cy="62088"/>
            <a:chOff x="0" y="0"/>
            <a:chExt cx="6350000" cy="6350000"/>
          </a:xfrm>
        </p:grpSpPr>
        <p:sp>
          <p:nvSpPr>
            <p:cNvPr id="31" name="Freeform 3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5570605" y="8297268"/>
            <a:ext cx="62088" cy="62088"/>
            <a:chOff x="0" y="0"/>
            <a:chExt cx="6350000" cy="6350000"/>
          </a:xfrm>
        </p:grpSpPr>
        <p:sp>
          <p:nvSpPr>
            <p:cNvPr id="33" name="Freeform 3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5904115" y="2334690"/>
            <a:ext cx="62088" cy="62088"/>
            <a:chOff x="0" y="0"/>
            <a:chExt cx="6350000" cy="6350000"/>
          </a:xfrm>
        </p:grpSpPr>
        <p:sp>
          <p:nvSpPr>
            <p:cNvPr id="35" name="Freeform 3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5904115" y="7120053"/>
            <a:ext cx="62088" cy="62088"/>
            <a:chOff x="0" y="0"/>
            <a:chExt cx="6350000" cy="6350000"/>
          </a:xfrm>
        </p:grpSpPr>
        <p:sp>
          <p:nvSpPr>
            <p:cNvPr id="37" name="Freeform 3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38" name="Group 38"/>
          <p:cNvGrpSpPr/>
          <p:nvPr/>
        </p:nvGrpSpPr>
        <p:grpSpPr>
          <a:xfrm>
            <a:off x="13180069" y="2334690"/>
            <a:ext cx="62088" cy="62088"/>
            <a:chOff x="0" y="0"/>
            <a:chExt cx="6350000" cy="6350000"/>
          </a:xfrm>
        </p:grpSpPr>
        <p:sp>
          <p:nvSpPr>
            <p:cNvPr id="39" name="Freeform 3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15570605" y="2334690"/>
            <a:ext cx="62088" cy="62088"/>
            <a:chOff x="0" y="0"/>
            <a:chExt cx="6350000" cy="6350000"/>
          </a:xfrm>
        </p:grpSpPr>
        <p:sp>
          <p:nvSpPr>
            <p:cNvPr id="41" name="Freeform 4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3469402" y="1121130"/>
            <a:ext cx="62088" cy="62088"/>
            <a:chOff x="0" y="0"/>
            <a:chExt cx="6350000" cy="6350000"/>
          </a:xfrm>
        </p:grpSpPr>
        <p:sp>
          <p:nvSpPr>
            <p:cNvPr id="43" name="Freeform 4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3469402" y="5906493"/>
            <a:ext cx="62088" cy="62088"/>
            <a:chOff x="0" y="0"/>
            <a:chExt cx="6350000" cy="6350000"/>
          </a:xfrm>
        </p:grpSpPr>
        <p:sp>
          <p:nvSpPr>
            <p:cNvPr id="45" name="Freeform 4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46" name="Group 46"/>
          <p:cNvGrpSpPr/>
          <p:nvPr/>
        </p:nvGrpSpPr>
        <p:grpSpPr>
          <a:xfrm>
            <a:off x="3469402" y="3511905"/>
            <a:ext cx="62088" cy="62088"/>
            <a:chOff x="0" y="0"/>
            <a:chExt cx="6350000" cy="6350000"/>
          </a:xfrm>
        </p:grpSpPr>
        <p:sp>
          <p:nvSpPr>
            <p:cNvPr id="47" name="Freeform 4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48" name="Group 48"/>
          <p:cNvGrpSpPr/>
          <p:nvPr/>
        </p:nvGrpSpPr>
        <p:grpSpPr>
          <a:xfrm>
            <a:off x="3469402" y="8297268"/>
            <a:ext cx="62088" cy="62088"/>
            <a:chOff x="0" y="0"/>
            <a:chExt cx="6350000" cy="6350000"/>
          </a:xfrm>
        </p:grpSpPr>
        <p:sp>
          <p:nvSpPr>
            <p:cNvPr id="49" name="Freeform 4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50" name="Group 50"/>
          <p:cNvGrpSpPr/>
          <p:nvPr/>
        </p:nvGrpSpPr>
        <p:grpSpPr>
          <a:xfrm>
            <a:off x="10745356" y="1121130"/>
            <a:ext cx="62088" cy="62088"/>
            <a:chOff x="0" y="0"/>
            <a:chExt cx="6350000" cy="6350000"/>
          </a:xfrm>
        </p:grpSpPr>
        <p:sp>
          <p:nvSpPr>
            <p:cNvPr id="51" name="Freeform 5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52" name="Group 52"/>
          <p:cNvGrpSpPr/>
          <p:nvPr/>
        </p:nvGrpSpPr>
        <p:grpSpPr>
          <a:xfrm>
            <a:off x="10745356" y="8297268"/>
            <a:ext cx="62088" cy="62088"/>
            <a:chOff x="0" y="0"/>
            <a:chExt cx="6350000" cy="6350000"/>
          </a:xfrm>
        </p:grpSpPr>
        <p:sp>
          <p:nvSpPr>
            <p:cNvPr id="53" name="Freeform 5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54" name="Group 54"/>
          <p:cNvGrpSpPr/>
          <p:nvPr/>
        </p:nvGrpSpPr>
        <p:grpSpPr>
          <a:xfrm>
            <a:off x="3469402" y="2334690"/>
            <a:ext cx="62088" cy="62088"/>
            <a:chOff x="0" y="0"/>
            <a:chExt cx="6350000" cy="6350000"/>
          </a:xfrm>
        </p:grpSpPr>
        <p:sp>
          <p:nvSpPr>
            <p:cNvPr id="55" name="Freeform 5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56" name="Group 56"/>
          <p:cNvGrpSpPr/>
          <p:nvPr/>
        </p:nvGrpSpPr>
        <p:grpSpPr>
          <a:xfrm>
            <a:off x="3469402" y="7120053"/>
            <a:ext cx="62088" cy="62088"/>
            <a:chOff x="0" y="0"/>
            <a:chExt cx="6350000" cy="6350000"/>
          </a:xfrm>
        </p:grpSpPr>
        <p:sp>
          <p:nvSpPr>
            <p:cNvPr id="57" name="Freeform 5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58" name="Group 58"/>
          <p:cNvGrpSpPr/>
          <p:nvPr/>
        </p:nvGrpSpPr>
        <p:grpSpPr>
          <a:xfrm>
            <a:off x="3469402" y="4725465"/>
            <a:ext cx="62088" cy="62088"/>
            <a:chOff x="0" y="0"/>
            <a:chExt cx="6350000" cy="6350000"/>
          </a:xfrm>
        </p:grpSpPr>
        <p:sp>
          <p:nvSpPr>
            <p:cNvPr id="59" name="Freeform 5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60" name="Group 60"/>
          <p:cNvGrpSpPr/>
          <p:nvPr/>
        </p:nvGrpSpPr>
        <p:grpSpPr>
          <a:xfrm>
            <a:off x="10745356" y="2334690"/>
            <a:ext cx="62088" cy="62088"/>
            <a:chOff x="0" y="0"/>
            <a:chExt cx="6350000" cy="6350000"/>
          </a:xfrm>
        </p:grpSpPr>
        <p:sp>
          <p:nvSpPr>
            <p:cNvPr id="61" name="Freeform 6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62" name="Group 62"/>
          <p:cNvGrpSpPr/>
          <p:nvPr/>
        </p:nvGrpSpPr>
        <p:grpSpPr>
          <a:xfrm>
            <a:off x="1437499" y="1523996"/>
            <a:ext cx="62088" cy="62088"/>
            <a:chOff x="0" y="0"/>
            <a:chExt cx="6350000" cy="6350000"/>
          </a:xfrm>
        </p:grpSpPr>
        <p:sp>
          <p:nvSpPr>
            <p:cNvPr id="63" name="Freeform 6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64" name="Group 64"/>
          <p:cNvGrpSpPr/>
          <p:nvPr/>
        </p:nvGrpSpPr>
        <p:grpSpPr>
          <a:xfrm>
            <a:off x="1437499" y="6309360"/>
            <a:ext cx="62088" cy="62088"/>
            <a:chOff x="0" y="0"/>
            <a:chExt cx="6350000" cy="6350000"/>
          </a:xfrm>
        </p:grpSpPr>
        <p:sp>
          <p:nvSpPr>
            <p:cNvPr id="65" name="Freeform 6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66" name="Group 66"/>
          <p:cNvGrpSpPr/>
          <p:nvPr/>
        </p:nvGrpSpPr>
        <p:grpSpPr>
          <a:xfrm>
            <a:off x="1437499" y="3914771"/>
            <a:ext cx="62088" cy="62088"/>
            <a:chOff x="0" y="0"/>
            <a:chExt cx="6350000" cy="6350000"/>
          </a:xfrm>
        </p:grpSpPr>
        <p:sp>
          <p:nvSpPr>
            <p:cNvPr id="67" name="Freeform 6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68" name="Group 68"/>
          <p:cNvGrpSpPr/>
          <p:nvPr/>
        </p:nvGrpSpPr>
        <p:grpSpPr>
          <a:xfrm>
            <a:off x="1437499" y="8700135"/>
            <a:ext cx="62088" cy="62088"/>
            <a:chOff x="0" y="0"/>
            <a:chExt cx="6350000" cy="6350000"/>
          </a:xfrm>
        </p:grpSpPr>
        <p:sp>
          <p:nvSpPr>
            <p:cNvPr id="69" name="Freeform 6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70" name="Group 70"/>
          <p:cNvGrpSpPr/>
          <p:nvPr/>
        </p:nvGrpSpPr>
        <p:grpSpPr>
          <a:xfrm>
            <a:off x="8713453" y="1523996"/>
            <a:ext cx="62088" cy="62088"/>
            <a:chOff x="0" y="0"/>
            <a:chExt cx="6350000" cy="6350000"/>
          </a:xfrm>
        </p:grpSpPr>
        <p:sp>
          <p:nvSpPr>
            <p:cNvPr id="71" name="Freeform 7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72" name="Group 72"/>
          <p:cNvGrpSpPr/>
          <p:nvPr/>
        </p:nvGrpSpPr>
        <p:grpSpPr>
          <a:xfrm>
            <a:off x="1437499" y="2737556"/>
            <a:ext cx="62088" cy="62088"/>
            <a:chOff x="0" y="0"/>
            <a:chExt cx="6350000" cy="6350000"/>
          </a:xfrm>
        </p:grpSpPr>
        <p:sp>
          <p:nvSpPr>
            <p:cNvPr id="73" name="Freeform 7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74" name="Group 74"/>
          <p:cNvGrpSpPr/>
          <p:nvPr/>
        </p:nvGrpSpPr>
        <p:grpSpPr>
          <a:xfrm>
            <a:off x="1437499" y="7522919"/>
            <a:ext cx="62088" cy="62088"/>
            <a:chOff x="0" y="0"/>
            <a:chExt cx="6350000" cy="6350000"/>
          </a:xfrm>
        </p:grpSpPr>
        <p:sp>
          <p:nvSpPr>
            <p:cNvPr id="75" name="Freeform 7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76" name="Group 76"/>
          <p:cNvGrpSpPr/>
          <p:nvPr/>
        </p:nvGrpSpPr>
        <p:grpSpPr>
          <a:xfrm>
            <a:off x="1437499" y="5128331"/>
            <a:ext cx="62088" cy="62088"/>
            <a:chOff x="0" y="0"/>
            <a:chExt cx="6350000" cy="6350000"/>
          </a:xfrm>
        </p:grpSpPr>
        <p:sp>
          <p:nvSpPr>
            <p:cNvPr id="77" name="Freeform 7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78" name="Group 78"/>
          <p:cNvGrpSpPr/>
          <p:nvPr/>
        </p:nvGrpSpPr>
        <p:grpSpPr>
          <a:xfrm>
            <a:off x="8713453" y="2737556"/>
            <a:ext cx="62088" cy="62088"/>
            <a:chOff x="0" y="0"/>
            <a:chExt cx="6350000" cy="6350000"/>
          </a:xfrm>
        </p:grpSpPr>
        <p:sp>
          <p:nvSpPr>
            <p:cNvPr id="79" name="Freeform 7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80" name="Group 80"/>
          <p:cNvGrpSpPr/>
          <p:nvPr/>
        </p:nvGrpSpPr>
        <p:grpSpPr>
          <a:xfrm>
            <a:off x="6308111" y="1523996"/>
            <a:ext cx="62088" cy="62088"/>
            <a:chOff x="0" y="0"/>
            <a:chExt cx="6350000" cy="6350000"/>
          </a:xfrm>
        </p:grpSpPr>
        <p:sp>
          <p:nvSpPr>
            <p:cNvPr id="81" name="Freeform 8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82" name="Group 82"/>
          <p:cNvGrpSpPr/>
          <p:nvPr/>
        </p:nvGrpSpPr>
        <p:grpSpPr>
          <a:xfrm>
            <a:off x="6308111" y="6309360"/>
            <a:ext cx="62088" cy="62088"/>
            <a:chOff x="0" y="0"/>
            <a:chExt cx="6350000" cy="6350000"/>
          </a:xfrm>
        </p:grpSpPr>
        <p:sp>
          <p:nvSpPr>
            <p:cNvPr id="83" name="Freeform 8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84" name="Group 84"/>
          <p:cNvGrpSpPr/>
          <p:nvPr/>
        </p:nvGrpSpPr>
        <p:grpSpPr>
          <a:xfrm>
            <a:off x="6308111" y="8700135"/>
            <a:ext cx="62088" cy="62088"/>
            <a:chOff x="0" y="0"/>
            <a:chExt cx="6350000" cy="6350000"/>
          </a:xfrm>
        </p:grpSpPr>
        <p:sp>
          <p:nvSpPr>
            <p:cNvPr id="85" name="Freeform 8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86" name="Group 86"/>
          <p:cNvGrpSpPr/>
          <p:nvPr/>
        </p:nvGrpSpPr>
        <p:grpSpPr>
          <a:xfrm>
            <a:off x="13584065" y="1523996"/>
            <a:ext cx="62088" cy="62088"/>
            <a:chOff x="0" y="0"/>
            <a:chExt cx="6350000" cy="6350000"/>
          </a:xfrm>
        </p:grpSpPr>
        <p:sp>
          <p:nvSpPr>
            <p:cNvPr id="87" name="Freeform 8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88" name="Group 88"/>
          <p:cNvGrpSpPr/>
          <p:nvPr/>
        </p:nvGrpSpPr>
        <p:grpSpPr>
          <a:xfrm>
            <a:off x="13584065" y="8700135"/>
            <a:ext cx="62088" cy="62088"/>
            <a:chOff x="0" y="0"/>
            <a:chExt cx="6350000" cy="6350000"/>
          </a:xfrm>
        </p:grpSpPr>
        <p:sp>
          <p:nvSpPr>
            <p:cNvPr id="89" name="Freeform 8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90" name="Group 90"/>
          <p:cNvGrpSpPr/>
          <p:nvPr/>
        </p:nvGrpSpPr>
        <p:grpSpPr>
          <a:xfrm>
            <a:off x="15974600" y="1523996"/>
            <a:ext cx="62088" cy="62088"/>
            <a:chOff x="0" y="0"/>
            <a:chExt cx="6350000" cy="6350000"/>
          </a:xfrm>
        </p:grpSpPr>
        <p:sp>
          <p:nvSpPr>
            <p:cNvPr id="91" name="Freeform 9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92" name="Group 92"/>
          <p:cNvGrpSpPr/>
          <p:nvPr/>
        </p:nvGrpSpPr>
        <p:grpSpPr>
          <a:xfrm>
            <a:off x="15974600" y="8700135"/>
            <a:ext cx="62088" cy="62088"/>
            <a:chOff x="0" y="0"/>
            <a:chExt cx="6350000" cy="6350000"/>
          </a:xfrm>
        </p:grpSpPr>
        <p:sp>
          <p:nvSpPr>
            <p:cNvPr id="93" name="Freeform 9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94" name="Group 94"/>
          <p:cNvGrpSpPr/>
          <p:nvPr/>
        </p:nvGrpSpPr>
        <p:grpSpPr>
          <a:xfrm>
            <a:off x="6308111" y="2737556"/>
            <a:ext cx="62088" cy="62088"/>
            <a:chOff x="0" y="0"/>
            <a:chExt cx="6350000" cy="6350000"/>
          </a:xfrm>
        </p:grpSpPr>
        <p:sp>
          <p:nvSpPr>
            <p:cNvPr id="95" name="Freeform 9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96" name="Group 96"/>
          <p:cNvGrpSpPr/>
          <p:nvPr/>
        </p:nvGrpSpPr>
        <p:grpSpPr>
          <a:xfrm>
            <a:off x="6308111" y="7522919"/>
            <a:ext cx="62088" cy="62088"/>
            <a:chOff x="0" y="0"/>
            <a:chExt cx="6350000" cy="6350000"/>
          </a:xfrm>
        </p:grpSpPr>
        <p:sp>
          <p:nvSpPr>
            <p:cNvPr id="97" name="Freeform 9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98" name="Group 98"/>
          <p:cNvGrpSpPr/>
          <p:nvPr/>
        </p:nvGrpSpPr>
        <p:grpSpPr>
          <a:xfrm>
            <a:off x="13584065" y="2737556"/>
            <a:ext cx="62088" cy="62088"/>
            <a:chOff x="0" y="0"/>
            <a:chExt cx="6350000" cy="6350000"/>
          </a:xfrm>
        </p:grpSpPr>
        <p:sp>
          <p:nvSpPr>
            <p:cNvPr id="99" name="Freeform 9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00" name="Group 100"/>
          <p:cNvGrpSpPr/>
          <p:nvPr/>
        </p:nvGrpSpPr>
        <p:grpSpPr>
          <a:xfrm>
            <a:off x="13584065" y="7522919"/>
            <a:ext cx="62088" cy="62088"/>
            <a:chOff x="0" y="0"/>
            <a:chExt cx="6350000" cy="6350000"/>
          </a:xfrm>
        </p:grpSpPr>
        <p:sp>
          <p:nvSpPr>
            <p:cNvPr id="101" name="Freeform 10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02" name="Group 102"/>
          <p:cNvGrpSpPr/>
          <p:nvPr/>
        </p:nvGrpSpPr>
        <p:grpSpPr>
          <a:xfrm>
            <a:off x="15974600" y="2737556"/>
            <a:ext cx="62088" cy="62088"/>
            <a:chOff x="0" y="0"/>
            <a:chExt cx="6350000" cy="6350000"/>
          </a:xfrm>
        </p:grpSpPr>
        <p:sp>
          <p:nvSpPr>
            <p:cNvPr id="103" name="Freeform 10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04" name="Group 104"/>
          <p:cNvGrpSpPr/>
          <p:nvPr/>
        </p:nvGrpSpPr>
        <p:grpSpPr>
          <a:xfrm>
            <a:off x="15974600" y="7522919"/>
            <a:ext cx="62088" cy="62088"/>
            <a:chOff x="0" y="0"/>
            <a:chExt cx="6350000" cy="6350000"/>
          </a:xfrm>
        </p:grpSpPr>
        <p:sp>
          <p:nvSpPr>
            <p:cNvPr id="105" name="Freeform 10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06" name="Group 106"/>
          <p:cNvGrpSpPr/>
          <p:nvPr/>
        </p:nvGrpSpPr>
        <p:grpSpPr>
          <a:xfrm>
            <a:off x="3873398" y="1523996"/>
            <a:ext cx="62088" cy="62088"/>
            <a:chOff x="0" y="0"/>
            <a:chExt cx="6350000" cy="6350000"/>
          </a:xfrm>
        </p:grpSpPr>
        <p:sp>
          <p:nvSpPr>
            <p:cNvPr id="107" name="Freeform 10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08" name="Group 108"/>
          <p:cNvGrpSpPr/>
          <p:nvPr/>
        </p:nvGrpSpPr>
        <p:grpSpPr>
          <a:xfrm>
            <a:off x="3873398" y="6309360"/>
            <a:ext cx="62088" cy="62088"/>
            <a:chOff x="0" y="0"/>
            <a:chExt cx="6350000" cy="6350000"/>
          </a:xfrm>
        </p:grpSpPr>
        <p:sp>
          <p:nvSpPr>
            <p:cNvPr id="109" name="Freeform 10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10" name="Group 110"/>
          <p:cNvGrpSpPr/>
          <p:nvPr/>
        </p:nvGrpSpPr>
        <p:grpSpPr>
          <a:xfrm>
            <a:off x="3873398" y="3914771"/>
            <a:ext cx="62088" cy="62088"/>
            <a:chOff x="0" y="0"/>
            <a:chExt cx="6350000" cy="6350000"/>
          </a:xfrm>
        </p:grpSpPr>
        <p:sp>
          <p:nvSpPr>
            <p:cNvPr id="111" name="Freeform 1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12" name="Group 112"/>
          <p:cNvGrpSpPr/>
          <p:nvPr/>
        </p:nvGrpSpPr>
        <p:grpSpPr>
          <a:xfrm>
            <a:off x="3873398" y="8700135"/>
            <a:ext cx="62088" cy="62088"/>
            <a:chOff x="0" y="0"/>
            <a:chExt cx="6350000" cy="6350000"/>
          </a:xfrm>
        </p:grpSpPr>
        <p:sp>
          <p:nvSpPr>
            <p:cNvPr id="113" name="Freeform 1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14" name="Group 114"/>
          <p:cNvGrpSpPr/>
          <p:nvPr/>
        </p:nvGrpSpPr>
        <p:grpSpPr>
          <a:xfrm>
            <a:off x="11149352" y="1523996"/>
            <a:ext cx="62088" cy="62088"/>
            <a:chOff x="0" y="0"/>
            <a:chExt cx="6350000" cy="6350000"/>
          </a:xfrm>
        </p:grpSpPr>
        <p:sp>
          <p:nvSpPr>
            <p:cNvPr id="115" name="Freeform 1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16" name="Group 116"/>
          <p:cNvGrpSpPr/>
          <p:nvPr/>
        </p:nvGrpSpPr>
        <p:grpSpPr>
          <a:xfrm>
            <a:off x="11149352" y="8700135"/>
            <a:ext cx="62088" cy="62088"/>
            <a:chOff x="0" y="0"/>
            <a:chExt cx="6350000" cy="6350000"/>
          </a:xfrm>
        </p:grpSpPr>
        <p:sp>
          <p:nvSpPr>
            <p:cNvPr id="117" name="Freeform 1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18" name="Group 118"/>
          <p:cNvGrpSpPr/>
          <p:nvPr/>
        </p:nvGrpSpPr>
        <p:grpSpPr>
          <a:xfrm>
            <a:off x="3873398" y="2737556"/>
            <a:ext cx="62088" cy="62088"/>
            <a:chOff x="0" y="0"/>
            <a:chExt cx="6350000" cy="6350000"/>
          </a:xfrm>
        </p:grpSpPr>
        <p:sp>
          <p:nvSpPr>
            <p:cNvPr id="119" name="Freeform 11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20" name="Group 120"/>
          <p:cNvGrpSpPr/>
          <p:nvPr/>
        </p:nvGrpSpPr>
        <p:grpSpPr>
          <a:xfrm>
            <a:off x="3873398" y="7522919"/>
            <a:ext cx="62088" cy="62088"/>
            <a:chOff x="0" y="0"/>
            <a:chExt cx="6350000" cy="6350000"/>
          </a:xfrm>
        </p:grpSpPr>
        <p:sp>
          <p:nvSpPr>
            <p:cNvPr id="121" name="Freeform 12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22" name="Group 122"/>
          <p:cNvGrpSpPr/>
          <p:nvPr/>
        </p:nvGrpSpPr>
        <p:grpSpPr>
          <a:xfrm>
            <a:off x="3873398" y="5128331"/>
            <a:ext cx="62088" cy="62088"/>
            <a:chOff x="0" y="0"/>
            <a:chExt cx="6350000" cy="6350000"/>
          </a:xfrm>
        </p:grpSpPr>
        <p:sp>
          <p:nvSpPr>
            <p:cNvPr id="123" name="Freeform 12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24" name="Group 124"/>
          <p:cNvGrpSpPr/>
          <p:nvPr/>
        </p:nvGrpSpPr>
        <p:grpSpPr>
          <a:xfrm>
            <a:off x="11149352" y="2737556"/>
            <a:ext cx="62088" cy="62088"/>
            <a:chOff x="0" y="0"/>
            <a:chExt cx="6350000" cy="6350000"/>
          </a:xfrm>
        </p:grpSpPr>
        <p:sp>
          <p:nvSpPr>
            <p:cNvPr id="125" name="Freeform 12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26" name="Group 126"/>
          <p:cNvGrpSpPr/>
          <p:nvPr/>
        </p:nvGrpSpPr>
        <p:grpSpPr>
          <a:xfrm>
            <a:off x="11149352" y="7522919"/>
            <a:ext cx="62088" cy="62088"/>
            <a:chOff x="0" y="0"/>
            <a:chExt cx="6350000" cy="6350000"/>
          </a:xfrm>
        </p:grpSpPr>
        <p:sp>
          <p:nvSpPr>
            <p:cNvPr id="127" name="Freeform 12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28" name="Group 128"/>
          <p:cNvGrpSpPr/>
          <p:nvPr/>
        </p:nvGrpSpPr>
        <p:grpSpPr>
          <a:xfrm>
            <a:off x="1842395" y="1927643"/>
            <a:ext cx="62088" cy="62088"/>
            <a:chOff x="0" y="0"/>
            <a:chExt cx="6350000" cy="6350000"/>
          </a:xfrm>
        </p:grpSpPr>
        <p:sp>
          <p:nvSpPr>
            <p:cNvPr id="129" name="Freeform 12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30" name="Group 130"/>
          <p:cNvGrpSpPr/>
          <p:nvPr/>
        </p:nvGrpSpPr>
        <p:grpSpPr>
          <a:xfrm>
            <a:off x="1842395" y="6713007"/>
            <a:ext cx="62088" cy="62088"/>
            <a:chOff x="0" y="0"/>
            <a:chExt cx="6350000" cy="6350000"/>
          </a:xfrm>
        </p:grpSpPr>
        <p:sp>
          <p:nvSpPr>
            <p:cNvPr id="131" name="Freeform 13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32" name="Group 132"/>
          <p:cNvGrpSpPr/>
          <p:nvPr/>
        </p:nvGrpSpPr>
        <p:grpSpPr>
          <a:xfrm>
            <a:off x="1842395" y="4318418"/>
            <a:ext cx="62088" cy="62088"/>
            <a:chOff x="0" y="0"/>
            <a:chExt cx="6350000" cy="6350000"/>
          </a:xfrm>
        </p:grpSpPr>
        <p:sp>
          <p:nvSpPr>
            <p:cNvPr id="133" name="Freeform 13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34" name="Group 134"/>
          <p:cNvGrpSpPr/>
          <p:nvPr/>
        </p:nvGrpSpPr>
        <p:grpSpPr>
          <a:xfrm>
            <a:off x="1842395" y="9103782"/>
            <a:ext cx="62088" cy="62088"/>
            <a:chOff x="0" y="0"/>
            <a:chExt cx="6350000" cy="6350000"/>
          </a:xfrm>
        </p:grpSpPr>
        <p:sp>
          <p:nvSpPr>
            <p:cNvPr id="135" name="Freeform 13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36" name="Group 136"/>
          <p:cNvGrpSpPr/>
          <p:nvPr/>
        </p:nvGrpSpPr>
        <p:grpSpPr>
          <a:xfrm>
            <a:off x="9118349" y="1927643"/>
            <a:ext cx="62088" cy="62088"/>
            <a:chOff x="0" y="0"/>
            <a:chExt cx="6350000" cy="6350000"/>
          </a:xfrm>
        </p:grpSpPr>
        <p:sp>
          <p:nvSpPr>
            <p:cNvPr id="137" name="Freeform 13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38" name="Group 138"/>
          <p:cNvGrpSpPr/>
          <p:nvPr/>
        </p:nvGrpSpPr>
        <p:grpSpPr>
          <a:xfrm>
            <a:off x="9118349" y="9103782"/>
            <a:ext cx="62088" cy="62088"/>
            <a:chOff x="0" y="0"/>
            <a:chExt cx="6350000" cy="6350000"/>
          </a:xfrm>
        </p:grpSpPr>
        <p:sp>
          <p:nvSpPr>
            <p:cNvPr id="139" name="Freeform 13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40" name="Group 140"/>
          <p:cNvGrpSpPr/>
          <p:nvPr/>
        </p:nvGrpSpPr>
        <p:grpSpPr>
          <a:xfrm>
            <a:off x="1842395" y="3141203"/>
            <a:ext cx="62088" cy="62088"/>
            <a:chOff x="0" y="0"/>
            <a:chExt cx="6350000" cy="6350000"/>
          </a:xfrm>
        </p:grpSpPr>
        <p:sp>
          <p:nvSpPr>
            <p:cNvPr id="141" name="Freeform 14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42" name="Group 142"/>
          <p:cNvGrpSpPr/>
          <p:nvPr/>
        </p:nvGrpSpPr>
        <p:grpSpPr>
          <a:xfrm>
            <a:off x="1842395" y="7926566"/>
            <a:ext cx="62088" cy="62088"/>
            <a:chOff x="0" y="0"/>
            <a:chExt cx="6350000" cy="6350000"/>
          </a:xfrm>
        </p:grpSpPr>
        <p:sp>
          <p:nvSpPr>
            <p:cNvPr id="143" name="Freeform 14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44" name="Group 144"/>
          <p:cNvGrpSpPr/>
          <p:nvPr/>
        </p:nvGrpSpPr>
        <p:grpSpPr>
          <a:xfrm>
            <a:off x="1842395" y="5531978"/>
            <a:ext cx="62088" cy="62088"/>
            <a:chOff x="0" y="0"/>
            <a:chExt cx="6350000" cy="6350000"/>
          </a:xfrm>
        </p:grpSpPr>
        <p:sp>
          <p:nvSpPr>
            <p:cNvPr id="145" name="Freeform 14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46" name="Group 146"/>
          <p:cNvGrpSpPr/>
          <p:nvPr/>
        </p:nvGrpSpPr>
        <p:grpSpPr>
          <a:xfrm>
            <a:off x="9118349" y="7926566"/>
            <a:ext cx="62088" cy="62088"/>
            <a:chOff x="0" y="0"/>
            <a:chExt cx="6350000" cy="6350000"/>
          </a:xfrm>
        </p:grpSpPr>
        <p:sp>
          <p:nvSpPr>
            <p:cNvPr id="147" name="Freeform 14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48" name="Group 148"/>
          <p:cNvGrpSpPr/>
          <p:nvPr/>
        </p:nvGrpSpPr>
        <p:grpSpPr>
          <a:xfrm>
            <a:off x="6713006" y="1927643"/>
            <a:ext cx="62088" cy="62088"/>
            <a:chOff x="0" y="0"/>
            <a:chExt cx="6350000" cy="6350000"/>
          </a:xfrm>
        </p:grpSpPr>
        <p:sp>
          <p:nvSpPr>
            <p:cNvPr id="149" name="Freeform 14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50" name="Group 150"/>
          <p:cNvGrpSpPr/>
          <p:nvPr/>
        </p:nvGrpSpPr>
        <p:grpSpPr>
          <a:xfrm>
            <a:off x="6713006" y="6713007"/>
            <a:ext cx="62088" cy="62088"/>
            <a:chOff x="0" y="0"/>
            <a:chExt cx="6350000" cy="6350000"/>
          </a:xfrm>
        </p:grpSpPr>
        <p:sp>
          <p:nvSpPr>
            <p:cNvPr id="151" name="Freeform 15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52" name="Group 152"/>
          <p:cNvGrpSpPr/>
          <p:nvPr/>
        </p:nvGrpSpPr>
        <p:grpSpPr>
          <a:xfrm>
            <a:off x="6713006" y="9103782"/>
            <a:ext cx="62088" cy="62088"/>
            <a:chOff x="0" y="0"/>
            <a:chExt cx="6350000" cy="6350000"/>
          </a:xfrm>
        </p:grpSpPr>
        <p:sp>
          <p:nvSpPr>
            <p:cNvPr id="153" name="Freeform 15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54" name="Group 154"/>
          <p:cNvGrpSpPr/>
          <p:nvPr/>
        </p:nvGrpSpPr>
        <p:grpSpPr>
          <a:xfrm>
            <a:off x="13988961" y="1927643"/>
            <a:ext cx="62088" cy="62088"/>
            <a:chOff x="0" y="0"/>
            <a:chExt cx="6350000" cy="6350000"/>
          </a:xfrm>
        </p:grpSpPr>
        <p:sp>
          <p:nvSpPr>
            <p:cNvPr id="155" name="Freeform 15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56" name="Group 156"/>
          <p:cNvGrpSpPr/>
          <p:nvPr/>
        </p:nvGrpSpPr>
        <p:grpSpPr>
          <a:xfrm>
            <a:off x="13988961" y="9103782"/>
            <a:ext cx="62088" cy="62088"/>
            <a:chOff x="0" y="0"/>
            <a:chExt cx="6350000" cy="6350000"/>
          </a:xfrm>
        </p:grpSpPr>
        <p:sp>
          <p:nvSpPr>
            <p:cNvPr id="157" name="Freeform 15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58" name="Group 158"/>
          <p:cNvGrpSpPr/>
          <p:nvPr/>
        </p:nvGrpSpPr>
        <p:grpSpPr>
          <a:xfrm>
            <a:off x="16379496" y="1927643"/>
            <a:ext cx="62088" cy="62088"/>
            <a:chOff x="0" y="0"/>
            <a:chExt cx="6350000" cy="6350000"/>
          </a:xfrm>
        </p:grpSpPr>
        <p:sp>
          <p:nvSpPr>
            <p:cNvPr id="159" name="Freeform 15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60" name="Group 160"/>
          <p:cNvGrpSpPr/>
          <p:nvPr/>
        </p:nvGrpSpPr>
        <p:grpSpPr>
          <a:xfrm>
            <a:off x="16379496" y="9103782"/>
            <a:ext cx="62088" cy="62088"/>
            <a:chOff x="0" y="0"/>
            <a:chExt cx="6350000" cy="6350000"/>
          </a:xfrm>
        </p:grpSpPr>
        <p:sp>
          <p:nvSpPr>
            <p:cNvPr id="161" name="Freeform 16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62" name="Group 162"/>
          <p:cNvGrpSpPr/>
          <p:nvPr/>
        </p:nvGrpSpPr>
        <p:grpSpPr>
          <a:xfrm>
            <a:off x="6713006" y="7926566"/>
            <a:ext cx="62088" cy="62088"/>
            <a:chOff x="0" y="0"/>
            <a:chExt cx="6350000" cy="6350000"/>
          </a:xfrm>
        </p:grpSpPr>
        <p:sp>
          <p:nvSpPr>
            <p:cNvPr id="163" name="Freeform 16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64" name="Group 164"/>
          <p:cNvGrpSpPr/>
          <p:nvPr/>
        </p:nvGrpSpPr>
        <p:grpSpPr>
          <a:xfrm>
            <a:off x="6713006" y="5531978"/>
            <a:ext cx="62088" cy="62088"/>
            <a:chOff x="0" y="0"/>
            <a:chExt cx="6350000" cy="6350000"/>
          </a:xfrm>
        </p:grpSpPr>
        <p:sp>
          <p:nvSpPr>
            <p:cNvPr id="165" name="Freeform 16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66" name="Group 166"/>
          <p:cNvGrpSpPr/>
          <p:nvPr/>
        </p:nvGrpSpPr>
        <p:grpSpPr>
          <a:xfrm>
            <a:off x="13988961" y="7926566"/>
            <a:ext cx="62088" cy="62088"/>
            <a:chOff x="0" y="0"/>
            <a:chExt cx="6350000" cy="6350000"/>
          </a:xfrm>
        </p:grpSpPr>
        <p:sp>
          <p:nvSpPr>
            <p:cNvPr id="167" name="Freeform 16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68" name="Group 168"/>
          <p:cNvGrpSpPr/>
          <p:nvPr/>
        </p:nvGrpSpPr>
        <p:grpSpPr>
          <a:xfrm>
            <a:off x="16379496" y="7926566"/>
            <a:ext cx="62088" cy="62088"/>
            <a:chOff x="0" y="0"/>
            <a:chExt cx="6350000" cy="6350000"/>
          </a:xfrm>
        </p:grpSpPr>
        <p:sp>
          <p:nvSpPr>
            <p:cNvPr id="169" name="Freeform 16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70" name="Group 170"/>
          <p:cNvGrpSpPr/>
          <p:nvPr/>
        </p:nvGrpSpPr>
        <p:grpSpPr>
          <a:xfrm>
            <a:off x="4278293" y="1927643"/>
            <a:ext cx="62088" cy="62088"/>
            <a:chOff x="0" y="0"/>
            <a:chExt cx="6350000" cy="6350000"/>
          </a:xfrm>
        </p:grpSpPr>
        <p:sp>
          <p:nvSpPr>
            <p:cNvPr id="171" name="Freeform 17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72" name="Group 172"/>
          <p:cNvGrpSpPr/>
          <p:nvPr/>
        </p:nvGrpSpPr>
        <p:grpSpPr>
          <a:xfrm>
            <a:off x="4278293" y="6713007"/>
            <a:ext cx="62088" cy="62088"/>
            <a:chOff x="0" y="0"/>
            <a:chExt cx="6350000" cy="6350000"/>
          </a:xfrm>
        </p:grpSpPr>
        <p:sp>
          <p:nvSpPr>
            <p:cNvPr id="173" name="Freeform 17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74" name="Group 174"/>
          <p:cNvGrpSpPr/>
          <p:nvPr/>
        </p:nvGrpSpPr>
        <p:grpSpPr>
          <a:xfrm>
            <a:off x="4278293" y="4318418"/>
            <a:ext cx="62088" cy="62088"/>
            <a:chOff x="0" y="0"/>
            <a:chExt cx="6350000" cy="6350000"/>
          </a:xfrm>
        </p:grpSpPr>
        <p:sp>
          <p:nvSpPr>
            <p:cNvPr id="175" name="Freeform 17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76" name="Group 176"/>
          <p:cNvGrpSpPr/>
          <p:nvPr/>
        </p:nvGrpSpPr>
        <p:grpSpPr>
          <a:xfrm>
            <a:off x="4278293" y="9103782"/>
            <a:ext cx="62088" cy="62088"/>
            <a:chOff x="0" y="0"/>
            <a:chExt cx="6350000" cy="6350000"/>
          </a:xfrm>
        </p:grpSpPr>
        <p:sp>
          <p:nvSpPr>
            <p:cNvPr id="177" name="Freeform 17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78" name="Group 178"/>
          <p:cNvGrpSpPr/>
          <p:nvPr/>
        </p:nvGrpSpPr>
        <p:grpSpPr>
          <a:xfrm>
            <a:off x="11554248" y="1927643"/>
            <a:ext cx="62088" cy="62088"/>
            <a:chOff x="0" y="0"/>
            <a:chExt cx="6350000" cy="6350000"/>
          </a:xfrm>
        </p:grpSpPr>
        <p:sp>
          <p:nvSpPr>
            <p:cNvPr id="179" name="Freeform 17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80" name="Group 180"/>
          <p:cNvGrpSpPr/>
          <p:nvPr/>
        </p:nvGrpSpPr>
        <p:grpSpPr>
          <a:xfrm>
            <a:off x="11554248" y="9103782"/>
            <a:ext cx="62088" cy="62088"/>
            <a:chOff x="0" y="0"/>
            <a:chExt cx="6350000" cy="6350000"/>
          </a:xfrm>
        </p:grpSpPr>
        <p:sp>
          <p:nvSpPr>
            <p:cNvPr id="181" name="Freeform 18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82" name="Group 182"/>
          <p:cNvGrpSpPr/>
          <p:nvPr/>
        </p:nvGrpSpPr>
        <p:grpSpPr>
          <a:xfrm>
            <a:off x="4278293" y="3141203"/>
            <a:ext cx="62088" cy="62088"/>
            <a:chOff x="0" y="0"/>
            <a:chExt cx="6350000" cy="6350000"/>
          </a:xfrm>
        </p:grpSpPr>
        <p:sp>
          <p:nvSpPr>
            <p:cNvPr id="183" name="Freeform 18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84" name="Group 184"/>
          <p:cNvGrpSpPr/>
          <p:nvPr/>
        </p:nvGrpSpPr>
        <p:grpSpPr>
          <a:xfrm>
            <a:off x="4278293" y="7926566"/>
            <a:ext cx="62088" cy="62088"/>
            <a:chOff x="0" y="0"/>
            <a:chExt cx="6350000" cy="6350000"/>
          </a:xfrm>
        </p:grpSpPr>
        <p:sp>
          <p:nvSpPr>
            <p:cNvPr id="185" name="Freeform 18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86" name="Group 186"/>
          <p:cNvGrpSpPr/>
          <p:nvPr/>
        </p:nvGrpSpPr>
        <p:grpSpPr>
          <a:xfrm>
            <a:off x="4278293" y="5531978"/>
            <a:ext cx="62088" cy="62088"/>
            <a:chOff x="0" y="0"/>
            <a:chExt cx="6350000" cy="6350000"/>
          </a:xfrm>
        </p:grpSpPr>
        <p:sp>
          <p:nvSpPr>
            <p:cNvPr id="187" name="Freeform 18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88" name="Group 188"/>
          <p:cNvGrpSpPr/>
          <p:nvPr/>
        </p:nvGrpSpPr>
        <p:grpSpPr>
          <a:xfrm>
            <a:off x="11554248" y="7926566"/>
            <a:ext cx="62088" cy="62088"/>
            <a:chOff x="0" y="0"/>
            <a:chExt cx="6350000" cy="6350000"/>
          </a:xfrm>
        </p:grpSpPr>
        <p:sp>
          <p:nvSpPr>
            <p:cNvPr id="189" name="Freeform 18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90" name="Group 190"/>
          <p:cNvGrpSpPr/>
          <p:nvPr/>
        </p:nvGrpSpPr>
        <p:grpSpPr>
          <a:xfrm>
            <a:off x="2254118" y="1121130"/>
            <a:ext cx="62088" cy="62088"/>
            <a:chOff x="0" y="0"/>
            <a:chExt cx="6350000" cy="6350000"/>
          </a:xfrm>
        </p:grpSpPr>
        <p:sp>
          <p:nvSpPr>
            <p:cNvPr id="191" name="Freeform 19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92" name="Group 192"/>
          <p:cNvGrpSpPr/>
          <p:nvPr/>
        </p:nvGrpSpPr>
        <p:grpSpPr>
          <a:xfrm>
            <a:off x="2254118" y="5906493"/>
            <a:ext cx="62088" cy="62088"/>
            <a:chOff x="0" y="0"/>
            <a:chExt cx="6350000" cy="6350000"/>
          </a:xfrm>
        </p:grpSpPr>
        <p:sp>
          <p:nvSpPr>
            <p:cNvPr id="193" name="Freeform 19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94" name="Group 194"/>
          <p:cNvGrpSpPr/>
          <p:nvPr/>
        </p:nvGrpSpPr>
        <p:grpSpPr>
          <a:xfrm>
            <a:off x="2254118" y="3511905"/>
            <a:ext cx="62088" cy="62088"/>
            <a:chOff x="0" y="0"/>
            <a:chExt cx="6350000" cy="6350000"/>
          </a:xfrm>
        </p:grpSpPr>
        <p:sp>
          <p:nvSpPr>
            <p:cNvPr id="195" name="Freeform 19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96" name="Group 196"/>
          <p:cNvGrpSpPr/>
          <p:nvPr/>
        </p:nvGrpSpPr>
        <p:grpSpPr>
          <a:xfrm>
            <a:off x="2254118" y="8297268"/>
            <a:ext cx="62088" cy="62088"/>
            <a:chOff x="0" y="0"/>
            <a:chExt cx="6350000" cy="6350000"/>
          </a:xfrm>
        </p:grpSpPr>
        <p:sp>
          <p:nvSpPr>
            <p:cNvPr id="197" name="Freeform 19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98" name="Group 198"/>
          <p:cNvGrpSpPr/>
          <p:nvPr/>
        </p:nvGrpSpPr>
        <p:grpSpPr>
          <a:xfrm>
            <a:off x="9530073" y="1121130"/>
            <a:ext cx="62088" cy="62088"/>
            <a:chOff x="0" y="0"/>
            <a:chExt cx="6350000" cy="6350000"/>
          </a:xfrm>
        </p:grpSpPr>
        <p:sp>
          <p:nvSpPr>
            <p:cNvPr id="199" name="Freeform 19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200" name="Group 200"/>
          <p:cNvGrpSpPr/>
          <p:nvPr/>
        </p:nvGrpSpPr>
        <p:grpSpPr>
          <a:xfrm>
            <a:off x="9530073" y="8297268"/>
            <a:ext cx="62088" cy="62088"/>
            <a:chOff x="0" y="0"/>
            <a:chExt cx="6350000" cy="6350000"/>
          </a:xfrm>
        </p:grpSpPr>
        <p:sp>
          <p:nvSpPr>
            <p:cNvPr id="201" name="Freeform 20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202" name="Group 202"/>
          <p:cNvGrpSpPr/>
          <p:nvPr/>
        </p:nvGrpSpPr>
        <p:grpSpPr>
          <a:xfrm>
            <a:off x="2254118" y="2334690"/>
            <a:ext cx="62088" cy="62088"/>
            <a:chOff x="0" y="0"/>
            <a:chExt cx="6350000" cy="6350000"/>
          </a:xfrm>
        </p:grpSpPr>
        <p:sp>
          <p:nvSpPr>
            <p:cNvPr id="203" name="Freeform 20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204" name="Group 204"/>
          <p:cNvGrpSpPr/>
          <p:nvPr/>
        </p:nvGrpSpPr>
        <p:grpSpPr>
          <a:xfrm>
            <a:off x="2254118" y="7120053"/>
            <a:ext cx="62088" cy="62088"/>
            <a:chOff x="0" y="0"/>
            <a:chExt cx="6350000" cy="6350000"/>
          </a:xfrm>
        </p:grpSpPr>
        <p:sp>
          <p:nvSpPr>
            <p:cNvPr id="205" name="Freeform 20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206" name="Group 206"/>
          <p:cNvGrpSpPr/>
          <p:nvPr/>
        </p:nvGrpSpPr>
        <p:grpSpPr>
          <a:xfrm>
            <a:off x="2254118" y="4725465"/>
            <a:ext cx="62088" cy="62088"/>
            <a:chOff x="0" y="0"/>
            <a:chExt cx="6350000" cy="6350000"/>
          </a:xfrm>
        </p:grpSpPr>
        <p:sp>
          <p:nvSpPr>
            <p:cNvPr id="207" name="Freeform 20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208" name="Group 208"/>
          <p:cNvGrpSpPr/>
          <p:nvPr/>
        </p:nvGrpSpPr>
        <p:grpSpPr>
          <a:xfrm>
            <a:off x="9530073" y="2334690"/>
            <a:ext cx="62088" cy="62088"/>
            <a:chOff x="0" y="0"/>
            <a:chExt cx="6350000" cy="6350000"/>
          </a:xfrm>
        </p:grpSpPr>
        <p:sp>
          <p:nvSpPr>
            <p:cNvPr id="209" name="Freeform 20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210" name="Group 210"/>
          <p:cNvGrpSpPr/>
          <p:nvPr/>
        </p:nvGrpSpPr>
        <p:grpSpPr>
          <a:xfrm>
            <a:off x="7124730" y="1121130"/>
            <a:ext cx="62088" cy="62088"/>
            <a:chOff x="0" y="0"/>
            <a:chExt cx="6350000" cy="6350000"/>
          </a:xfrm>
        </p:grpSpPr>
        <p:sp>
          <p:nvSpPr>
            <p:cNvPr id="211" name="Freeform 2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212" name="Group 212"/>
          <p:cNvGrpSpPr/>
          <p:nvPr/>
        </p:nvGrpSpPr>
        <p:grpSpPr>
          <a:xfrm>
            <a:off x="14400684" y="1121130"/>
            <a:ext cx="62088" cy="62088"/>
            <a:chOff x="0" y="0"/>
            <a:chExt cx="6350000" cy="6350000"/>
          </a:xfrm>
        </p:grpSpPr>
        <p:sp>
          <p:nvSpPr>
            <p:cNvPr id="213" name="Freeform 2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214" name="Group 214"/>
          <p:cNvGrpSpPr/>
          <p:nvPr/>
        </p:nvGrpSpPr>
        <p:grpSpPr>
          <a:xfrm>
            <a:off x="14400684" y="8297268"/>
            <a:ext cx="62088" cy="62088"/>
            <a:chOff x="0" y="0"/>
            <a:chExt cx="6350000" cy="6350000"/>
          </a:xfrm>
        </p:grpSpPr>
        <p:sp>
          <p:nvSpPr>
            <p:cNvPr id="215" name="Freeform 2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216" name="Group 216"/>
          <p:cNvGrpSpPr/>
          <p:nvPr/>
        </p:nvGrpSpPr>
        <p:grpSpPr>
          <a:xfrm>
            <a:off x="16791219" y="1121130"/>
            <a:ext cx="62088" cy="62088"/>
            <a:chOff x="0" y="0"/>
            <a:chExt cx="6350000" cy="6350000"/>
          </a:xfrm>
        </p:grpSpPr>
        <p:sp>
          <p:nvSpPr>
            <p:cNvPr id="217" name="Freeform 2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218" name="Group 218"/>
          <p:cNvGrpSpPr/>
          <p:nvPr/>
        </p:nvGrpSpPr>
        <p:grpSpPr>
          <a:xfrm>
            <a:off x="16791219" y="8297268"/>
            <a:ext cx="62088" cy="62088"/>
            <a:chOff x="0" y="0"/>
            <a:chExt cx="6350000" cy="6350000"/>
          </a:xfrm>
        </p:grpSpPr>
        <p:sp>
          <p:nvSpPr>
            <p:cNvPr id="219" name="Freeform 21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220" name="Group 220"/>
          <p:cNvGrpSpPr/>
          <p:nvPr/>
        </p:nvGrpSpPr>
        <p:grpSpPr>
          <a:xfrm>
            <a:off x="7124730" y="2334690"/>
            <a:ext cx="62088" cy="62088"/>
            <a:chOff x="0" y="0"/>
            <a:chExt cx="6350000" cy="6350000"/>
          </a:xfrm>
        </p:grpSpPr>
        <p:sp>
          <p:nvSpPr>
            <p:cNvPr id="221" name="Freeform 22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222" name="Group 222"/>
          <p:cNvGrpSpPr/>
          <p:nvPr/>
        </p:nvGrpSpPr>
        <p:grpSpPr>
          <a:xfrm>
            <a:off x="14400684" y="2334690"/>
            <a:ext cx="62088" cy="62088"/>
            <a:chOff x="0" y="0"/>
            <a:chExt cx="6350000" cy="6350000"/>
          </a:xfrm>
        </p:grpSpPr>
        <p:sp>
          <p:nvSpPr>
            <p:cNvPr id="223" name="Freeform 22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224" name="Group 224"/>
          <p:cNvGrpSpPr/>
          <p:nvPr/>
        </p:nvGrpSpPr>
        <p:grpSpPr>
          <a:xfrm>
            <a:off x="16791219" y="2334690"/>
            <a:ext cx="62088" cy="62088"/>
            <a:chOff x="0" y="0"/>
            <a:chExt cx="6350000" cy="6350000"/>
          </a:xfrm>
        </p:grpSpPr>
        <p:sp>
          <p:nvSpPr>
            <p:cNvPr id="225" name="Freeform 22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226" name="Group 226"/>
          <p:cNvGrpSpPr/>
          <p:nvPr/>
        </p:nvGrpSpPr>
        <p:grpSpPr>
          <a:xfrm>
            <a:off x="4690017" y="1121130"/>
            <a:ext cx="62088" cy="62088"/>
            <a:chOff x="0" y="0"/>
            <a:chExt cx="6350000" cy="6350000"/>
          </a:xfrm>
        </p:grpSpPr>
        <p:sp>
          <p:nvSpPr>
            <p:cNvPr id="227" name="Freeform 22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228" name="Group 228"/>
          <p:cNvGrpSpPr/>
          <p:nvPr/>
        </p:nvGrpSpPr>
        <p:grpSpPr>
          <a:xfrm>
            <a:off x="4690017" y="5906493"/>
            <a:ext cx="62088" cy="62088"/>
            <a:chOff x="0" y="0"/>
            <a:chExt cx="6350000" cy="6350000"/>
          </a:xfrm>
        </p:grpSpPr>
        <p:sp>
          <p:nvSpPr>
            <p:cNvPr id="229" name="Freeform 22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230" name="Group 230"/>
          <p:cNvGrpSpPr/>
          <p:nvPr/>
        </p:nvGrpSpPr>
        <p:grpSpPr>
          <a:xfrm>
            <a:off x="4690017" y="3511905"/>
            <a:ext cx="62088" cy="62088"/>
            <a:chOff x="0" y="0"/>
            <a:chExt cx="6350000" cy="6350000"/>
          </a:xfrm>
        </p:grpSpPr>
        <p:sp>
          <p:nvSpPr>
            <p:cNvPr id="231" name="Freeform 23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232" name="Group 232"/>
          <p:cNvGrpSpPr/>
          <p:nvPr/>
        </p:nvGrpSpPr>
        <p:grpSpPr>
          <a:xfrm>
            <a:off x="4690017" y="8297268"/>
            <a:ext cx="62088" cy="62088"/>
            <a:chOff x="0" y="0"/>
            <a:chExt cx="6350000" cy="6350000"/>
          </a:xfrm>
        </p:grpSpPr>
        <p:sp>
          <p:nvSpPr>
            <p:cNvPr id="233" name="Freeform 23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234" name="Group 234"/>
          <p:cNvGrpSpPr/>
          <p:nvPr/>
        </p:nvGrpSpPr>
        <p:grpSpPr>
          <a:xfrm>
            <a:off x="11965971" y="1121130"/>
            <a:ext cx="62088" cy="62088"/>
            <a:chOff x="0" y="0"/>
            <a:chExt cx="6350000" cy="6350000"/>
          </a:xfrm>
        </p:grpSpPr>
        <p:sp>
          <p:nvSpPr>
            <p:cNvPr id="235" name="Freeform 23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236" name="Group 236"/>
          <p:cNvGrpSpPr/>
          <p:nvPr/>
        </p:nvGrpSpPr>
        <p:grpSpPr>
          <a:xfrm>
            <a:off x="11965971" y="8297268"/>
            <a:ext cx="62088" cy="62088"/>
            <a:chOff x="0" y="0"/>
            <a:chExt cx="6350000" cy="6350000"/>
          </a:xfrm>
        </p:grpSpPr>
        <p:sp>
          <p:nvSpPr>
            <p:cNvPr id="237" name="Freeform 23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238" name="Group 238"/>
          <p:cNvGrpSpPr/>
          <p:nvPr/>
        </p:nvGrpSpPr>
        <p:grpSpPr>
          <a:xfrm>
            <a:off x="4690017" y="2334690"/>
            <a:ext cx="62088" cy="62088"/>
            <a:chOff x="0" y="0"/>
            <a:chExt cx="6350000" cy="6350000"/>
          </a:xfrm>
        </p:grpSpPr>
        <p:sp>
          <p:nvSpPr>
            <p:cNvPr id="239" name="Freeform 23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240" name="Group 240"/>
          <p:cNvGrpSpPr/>
          <p:nvPr/>
        </p:nvGrpSpPr>
        <p:grpSpPr>
          <a:xfrm>
            <a:off x="4690017" y="7120053"/>
            <a:ext cx="62088" cy="62088"/>
            <a:chOff x="0" y="0"/>
            <a:chExt cx="6350000" cy="6350000"/>
          </a:xfrm>
        </p:grpSpPr>
        <p:sp>
          <p:nvSpPr>
            <p:cNvPr id="241" name="Freeform 24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242" name="Group 242"/>
          <p:cNvGrpSpPr/>
          <p:nvPr/>
        </p:nvGrpSpPr>
        <p:grpSpPr>
          <a:xfrm>
            <a:off x="4690017" y="4725465"/>
            <a:ext cx="62088" cy="62088"/>
            <a:chOff x="0" y="0"/>
            <a:chExt cx="6350000" cy="6350000"/>
          </a:xfrm>
        </p:grpSpPr>
        <p:sp>
          <p:nvSpPr>
            <p:cNvPr id="243" name="Freeform 24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244" name="Group 244"/>
          <p:cNvGrpSpPr/>
          <p:nvPr/>
        </p:nvGrpSpPr>
        <p:grpSpPr>
          <a:xfrm>
            <a:off x="11965971" y="2334690"/>
            <a:ext cx="62088" cy="62088"/>
            <a:chOff x="0" y="0"/>
            <a:chExt cx="6350000" cy="6350000"/>
          </a:xfrm>
        </p:grpSpPr>
        <p:sp>
          <p:nvSpPr>
            <p:cNvPr id="245" name="Freeform 24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246" name="Group 246"/>
          <p:cNvGrpSpPr/>
          <p:nvPr/>
        </p:nvGrpSpPr>
        <p:grpSpPr>
          <a:xfrm>
            <a:off x="2658114" y="1523996"/>
            <a:ext cx="62088" cy="62088"/>
            <a:chOff x="0" y="0"/>
            <a:chExt cx="6350000" cy="6350000"/>
          </a:xfrm>
        </p:grpSpPr>
        <p:sp>
          <p:nvSpPr>
            <p:cNvPr id="247" name="Freeform 24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248" name="Group 248"/>
          <p:cNvGrpSpPr/>
          <p:nvPr/>
        </p:nvGrpSpPr>
        <p:grpSpPr>
          <a:xfrm>
            <a:off x="2658114" y="6309360"/>
            <a:ext cx="62088" cy="62088"/>
            <a:chOff x="0" y="0"/>
            <a:chExt cx="6350000" cy="6350000"/>
          </a:xfrm>
        </p:grpSpPr>
        <p:sp>
          <p:nvSpPr>
            <p:cNvPr id="249" name="Freeform 24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250" name="Group 250"/>
          <p:cNvGrpSpPr/>
          <p:nvPr/>
        </p:nvGrpSpPr>
        <p:grpSpPr>
          <a:xfrm>
            <a:off x="2658114" y="3914771"/>
            <a:ext cx="62088" cy="62088"/>
            <a:chOff x="0" y="0"/>
            <a:chExt cx="6350000" cy="6350000"/>
          </a:xfrm>
        </p:grpSpPr>
        <p:sp>
          <p:nvSpPr>
            <p:cNvPr id="251" name="Freeform 25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252" name="Group 252"/>
          <p:cNvGrpSpPr/>
          <p:nvPr/>
        </p:nvGrpSpPr>
        <p:grpSpPr>
          <a:xfrm>
            <a:off x="2658114" y="8700135"/>
            <a:ext cx="62088" cy="62088"/>
            <a:chOff x="0" y="0"/>
            <a:chExt cx="6350000" cy="6350000"/>
          </a:xfrm>
        </p:grpSpPr>
        <p:sp>
          <p:nvSpPr>
            <p:cNvPr id="253" name="Freeform 25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254" name="Group 254"/>
          <p:cNvGrpSpPr/>
          <p:nvPr/>
        </p:nvGrpSpPr>
        <p:grpSpPr>
          <a:xfrm>
            <a:off x="9934068" y="1523996"/>
            <a:ext cx="62088" cy="62088"/>
            <a:chOff x="0" y="0"/>
            <a:chExt cx="6350000" cy="6350000"/>
          </a:xfrm>
        </p:grpSpPr>
        <p:sp>
          <p:nvSpPr>
            <p:cNvPr id="255" name="Freeform 25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256" name="Group 256"/>
          <p:cNvGrpSpPr/>
          <p:nvPr/>
        </p:nvGrpSpPr>
        <p:grpSpPr>
          <a:xfrm>
            <a:off x="9934068" y="8700135"/>
            <a:ext cx="62088" cy="62088"/>
            <a:chOff x="0" y="0"/>
            <a:chExt cx="6350000" cy="6350000"/>
          </a:xfrm>
        </p:grpSpPr>
        <p:sp>
          <p:nvSpPr>
            <p:cNvPr id="257" name="Freeform 25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258" name="Group 258"/>
          <p:cNvGrpSpPr/>
          <p:nvPr/>
        </p:nvGrpSpPr>
        <p:grpSpPr>
          <a:xfrm>
            <a:off x="2658114" y="2737556"/>
            <a:ext cx="62088" cy="62088"/>
            <a:chOff x="0" y="0"/>
            <a:chExt cx="6350000" cy="6350000"/>
          </a:xfrm>
        </p:grpSpPr>
        <p:sp>
          <p:nvSpPr>
            <p:cNvPr id="259" name="Freeform 25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260" name="Group 260"/>
          <p:cNvGrpSpPr/>
          <p:nvPr/>
        </p:nvGrpSpPr>
        <p:grpSpPr>
          <a:xfrm>
            <a:off x="2658114" y="7522919"/>
            <a:ext cx="62088" cy="62088"/>
            <a:chOff x="0" y="0"/>
            <a:chExt cx="6350000" cy="6350000"/>
          </a:xfrm>
        </p:grpSpPr>
        <p:sp>
          <p:nvSpPr>
            <p:cNvPr id="261" name="Freeform 26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262" name="Group 262"/>
          <p:cNvGrpSpPr/>
          <p:nvPr/>
        </p:nvGrpSpPr>
        <p:grpSpPr>
          <a:xfrm>
            <a:off x="2658114" y="5128331"/>
            <a:ext cx="62088" cy="62088"/>
            <a:chOff x="0" y="0"/>
            <a:chExt cx="6350000" cy="6350000"/>
          </a:xfrm>
        </p:grpSpPr>
        <p:sp>
          <p:nvSpPr>
            <p:cNvPr id="263" name="Freeform 26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264" name="Group 264"/>
          <p:cNvGrpSpPr/>
          <p:nvPr/>
        </p:nvGrpSpPr>
        <p:grpSpPr>
          <a:xfrm>
            <a:off x="9934068" y="2737556"/>
            <a:ext cx="62088" cy="62088"/>
            <a:chOff x="0" y="0"/>
            <a:chExt cx="6350000" cy="6350000"/>
          </a:xfrm>
        </p:grpSpPr>
        <p:sp>
          <p:nvSpPr>
            <p:cNvPr id="265" name="Freeform 26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266" name="Group 266"/>
          <p:cNvGrpSpPr/>
          <p:nvPr/>
        </p:nvGrpSpPr>
        <p:grpSpPr>
          <a:xfrm>
            <a:off x="9934068" y="7522919"/>
            <a:ext cx="62088" cy="62088"/>
            <a:chOff x="0" y="0"/>
            <a:chExt cx="6350000" cy="6350000"/>
          </a:xfrm>
        </p:grpSpPr>
        <p:sp>
          <p:nvSpPr>
            <p:cNvPr id="267" name="Freeform 26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268" name="Group 268"/>
          <p:cNvGrpSpPr/>
          <p:nvPr/>
        </p:nvGrpSpPr>
        <p:grpSpPr>
          <a:xfrm>
            <a:off x="7528726" y="1523996"/>
            <a:ext cx="62088" cy="62088"/>
            <a:chOff x="0" y="0"/>
            <a:chExt cx="6350000" cy="6350000"/>
          </a:xfrm>
        </p:grpSpPr>
        <p:sp>
          <p:nvSpPr>
            <p:cNvPr id="269" name="Freeform 26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270" name="Group 270"/>
          <p:cNvGrpSpPr/>
          <p:nvPr/>
        </p:nvGrpSpPr>
        <p:grpSpPr>
          <a:xfrm>
            <a:off x="14804680" y="1523996"/>
            <a:ext cx="62088" cy="62088"/>
            <a:chOff x="0" y="0"/>
            <a:chExt cx="6350000" cy="6350000"/>
          </a:xfrm>
        </p:grpSpPr>
        <p:sp>
          <p:nvSpPr>
            <p:cNvPr id="271" name="Freeform 27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272" name="Group 272"/>
          <p:cNvGrpSpPr/>
          <p:nvPr/>
        </p:nvGrpSpPr>
        <p:grpSpPr>
          <a:xfrm>
            <a:off x="14804680" y="8700135"/>
            <a:ext cx="62088" cy="62088"/>
            <a:chOff x="0" y="0"/>
            <a:chExt cx="6350000" cy="6350000"/>
          </a:xfrm>
        </p:grpSpPr>
        <p:sp>
          <p:nvSpPr>
            <p:cNvPr id="273" name="Freeform 27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274" name="Group 274"/>
          <p:cNvGrpSpPr/>
          <p:nvPr/>
        </p:nvGrpSpPr>
        <p:grpSpPr>
          <a:xfrm>
            <a:off x="17195215" y="1523996"/>
            <a:ext cx="62088" cy="62088"/>
            <a:chOff x="0" y="0"/>
            <a:chExt cx="6350000" cy="6350000"/>
          </a:xfrm>
        </p:grpSpPr>
        <p:sp>
          <p:nvSpPr>
            <p:cNvPr id="275" name="Freeform 27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276" name="Group 276"/>
          <p:cNvGrpSpPr/>
          <p:nvPr/>
        </p:nvGrpSpPr>
        <p:grpSpPr>
          <a:xfrm>
            <a:off x="17195215" y="8700135"/>
            <a:ext cx="62088" cy="62088"/>
            <a:chOff x="0" y="0"/>
            <a:chExt cx="6350000" cy="6350000"/>
          </a:xfrm>
        </p:grpSpPr>
        <p:sp>
          <p:nvSpPr>
            <p:cNvPr id="277" name="Freeform 27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278" name="Group 278"/>
          <p:cNvGrpSpPr/>
          <p:nvPr/>
        </p:nvGrpSpPr>
        <p:grpSpPr>
          <a:xfrm>
            <a:off x="7528726" y="2737556"/>
            <a:ext cx="62088" cy="62088"/>
            <a:chOff x="0" y="0"/>
            <a:chExt cx="6350000" cy="6350000"/>
          </a:xfrm>
        </p:grpSpPr>
        <p:sp>
          <p:nvSpPr>
            <p:cNvPr id="279" name="Freeform 27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280" name="Group 280"/>
          <p:cNvGrpSpPr/>
          <p:nvPr/>
        </p:nvGrpSpPr>
        <p:grpSpPr>
          <a:xfrm>
            <a:off x="14804680" y="2737556"/>
            <a:ext cx="62088" cy="62088"/>
            <a:chOff x="0" y="0"/>
            <a:chExt cx="6350000" cy="6350000"/>
          </a:xfrm>
        </p:grpSpPr>
        <p:sp>
          <p:nvSpPr>
            <p:cNvPr id="281" name="Freeform 28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282" name="Group 282"/>
          <p:cNvGrpSpPr/>
          <p:nvPr/>
        </p:nvGrpSpPr>
        <p:grpSpPr>
          <a:xfrm>
            <a:off x="14804680" y="7522919"/>
            <a:ext cx="62088" cy="62088"/>
            <a:chOff x="0" y="0"/>
            <a:chExt cx="6350000" cy="6350000"/>
          </a:xfrm>
        </p:grpSpPr>
        <p:sp>
          <p:nvSpPr>
            <p:cNvPr id="283" name="Freeform 28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284" name="Group 284"/>
          <p:cNvGrpSpPr/>
          <p:nvPr/>
        </p:nvGrpSpPr>
        <p:grpSpPr>
          <a:xfrm>
            <a:off x="17195215" y="2737556"/>
            <a:ext cx="62088" cy="62088"/>
            <a:chOff x="0" y="0"/>
            <a:chExt cx="6350000" cy="6350000"/>
          </a:xfrm>
        </p:grpSpPr>
        <p:sp>
          <p:nvSpPr>
            <p:cNvPr id="285" name="Freeform 28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286" name="Group 286"/>
          <p:cNvGrpSpPr/>
          <p:nvPr/>
        </p:nvGrpSpPr>
        <p:grpSpPr>
          <a:xfrm>
            <a:off x="17195215" y="7522919"/>
            <a:ext cx="62088" cy="62088"/>
            <a:chOff x="0" y="0"/>
            <a:chExt cx="6350000" cy="6350000"/>
          </a:xfrm>
        </p:grpSpPr>
        <p:sp>
          <p:nvSpPr>
            <p:cNvPr id="287" name="Freeform 28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288" name="Group 288"/>
          <p:cNvGrpSpPr/>
          <p:nvPr/>
        </p:nvGrpSpPr>
        <p:grpSpPr>
          <a:xfrm>
            <a:off x="5094013" y="1523996"/>
            <a:ext cx="62088" cy="62088"/>
            <a:chOff x="0" y="0"/>
            <a:chExt cx="6350000" cy="6350000"/>
          </a:xfrm>
        </p:grpSpPr>
        <p:sp>
          <p:nvSpPr>
            <p:cNvPr id="289" name="Freeform 28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290" name="Group 290"/>
          <p:cNvGrpSpPr/>
          <p:nvPr/>
        </p:nvGrpSpPr>
        <p:grpSpPr>
          <a:xfrm>
            <a:off x="5094013" y="6309360"/>
            <a:ext cx="62088" cy="62088"/>
            <a:chOff x="0" y="0"/>
            <a:chExt cx="6350000" cy="6350000"/>
          </a:xfrm>
        </p:grpSpPr>
        <p:sp>
          <p:nvSpPr>
            <p:cNvPr id="291" name="Freeform 29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292" name="Group 292"/>
          <p:cNvGrpSpPr/>
          <p:nvPr/>
        </p:nvGrpSpPr>
        <p:grpSpPr>
          <a:xfrm>
            <a:off x="5094013" y="3914771"/>
            <a:ext cx="62088" cy="62088"/>
            <a:chOff x="0" y="0"/>
            <a:chExt cx="6350000" cy="6350000"/>
          </a:xfrm>
        </p:grpSpPr>
        <p:sp>
          <p:nvSpPr>
            <p:cNvPr id="293" name="Freeform 29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294" name="Group 294"/>
          <p:cNvGrpSpPr/>
          <p:nvPr/>
        </p:nvGrpSpPr>
        <p:grpSpPr>
          <a:xfrm>
            <a:off x="5094013" y="8700135"/>
            <a:ext cx="62088" cy="62088"/>
            <a:chOff x="0" y="0"/>
            <a:chExt cx="6350000" cy="6350000"/>
          </a:xfrm>
        </p:grpSpPr>
        <p:sp>
          <p:nvSpPr>
            <p:cNvPr id="295" name="Freeform 29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296" name="Group 296"/>
          <p:cNvGrpSpPr/>
          <p:nvPr/>
        </p:nvGrpSpPr>
        <p:grpSpPr>
          <a:xfrm>
            <a:off x="12369967" y="1523996"/>
            <a:ext cx="62088" cy="62088"/>
            <a:chOff x="0" y="0"/>
            <a:chExt cx="6350000" cy="6350000"/>
          </a:xfrm>
        </p:grpSpPr>
        <p:sp>
          <p:nvSpPr>
            <p:cNvPr id="297" name="Freeform 29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298" name="Group 298"/>
          <p:cNvGrpSpPr/>
          <p:nvPr/>
        </p:nvGrpSpPr>
        <p:grpSpPr>
          <a:xfrm>
            <a:off x="12369967" y="8700135"/>
            <a:ext cx="62088" cy="62088"/>
            <a:chOff x="0" y="0"/>
            <a:chExt cx="6350000" cy="6350000"/>
          </a:xfrm>
        </p:grpSpPr>
        <p:sp>
          <p:nvSpPr>
            <p:cNvPr id="299" name="Freeform 29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300" name="Group 300"/>
          <p:cNvGrpSpPr/>
          <p:nvPr/>
        </p:nvGrpSpPr>
        <p:grpSpPr>
          <a:xfrm>
            <a:off x="5094013" y="2737556"/>
            <a:ext cx="62088" cy="62088"/>
            <a:chOff x="0" y="0"/>
            <a:chExt cx="6350000" cy="6350000"/>
          </a:xfrm>
        </p:grpSpPr>
        <p:sp>
          <p:nvSpPr>
            <p:cNvPr id="301" name="Freeform 30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302" name="Group 302"/>
          <p:cNvGrpSpPr/>
          <p:nvPr/>
        </p:nvGrpSpPr>
        <p:grpSpPr>
          <a:xfrm>
            <a:off x="5094013" y="7522919"/>
            <a:ext cx="62088" cy="62088"/>
            <a:chOff x="0" y="0"/>
            <a:chExt cx="6350000" cy="6350000"/>
          </a:xfrm>
        </p:grpSpPr>
        <p:sp>
          <p:nvSpPr>
            <p:cNvPr id="303" name="Freeform 30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304" name="Group 304"/>
          <p:cNvGrpSpPr/>
          <p:nvPr/>
        </p:nvGrpSpPr>
        <p:grpSpPr>
          <a:xfrm>
            <a:off x="5094013" y="5128331"/>
            <a:ext cx="62088" cy="62088"/>
            <a:chOff x="0" y="0"/>
            <a:chExt cx="6350000" cy="6350000"/>
          </a:xfrm>
        </p:grpSpPr>
        <p:sp>
          <p:nvSpPr>
            <p:cNvPr id="305" name="Freeform 30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306" name="Group 306"/>
          <p:cNvGrpSpPr/>
          <p:nvPr/>
        </p:nvGrpSpPr>
        <p:grpSpPr>
          <a:xfrm>
            <a:off x="12369967" y="2737556"/>
            <a:ext cx="62088" cy="62088"/>
            <a:chOff x="0" y="0"/>
            <a:chExt cx="6350000" cy="6350000"/>
          </a:xfrm>
        </p:grpSpPr>
        <p:sp>
          <p:nvSpPr>
            <p:cNvPr id="307" name="Freeform 30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308" name="Group 308"/>
          <p:cNvGrpSpPr/>
          <p:nvPr/>
        </p:nvGrpSpPr>
        <p:grpSpPr>
          <a:xfrm>
            <a:off x="12369967" y="7522919"/>
            <a:ext cx="62088" cy="62088"/>
            <a:chOff x="0" y="0"/>
            <a:chExt cx="6350000" cy="6350000"/>
          </a:xfrm>
        </p:grpSpPr>
        <p:sp>
          <p:nvSpPr>
            <p:cNvPr id="309" name="Freeform 30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310" name="Group 310"/>
          <p:cNvGrpSpPr/>
          <p:nvPr/>
        </p:nvGrpSpPr>
        <p:grpSpPr>
          <a:xfrm>
            <a:off x="3063010" y="1927643"/>
            <a:ext cx="62088" cy="62088"/>
            <a:chOff x="0" y="0"/>
            <a:chExt cx="6350000" cy="6350000"/>
          </a:xfrm>
        </p:grpSpPr>
        <p:sp>
          <p:nvSpPr>
            <p:cNvPr id="311" name="Freeform 3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312" name="Group 312"/>
          <p:cNvGrpSpPr/>
          <p:nvPr/>
        </p:nvGrpSpPr>
        <p:grpSpPr>
          <a:xfrm>
            <a:off x="3063010" y="6713007"/>
            <a:ext cx="62088" cy="62088"/>
            <a:chOff x="0" y="0"/>
            <a:chExt cx="6350000" cy="6350000"/>
          </a:xfrm>
        </p:grpSpPr>
        <p:sp>
          <p:nvSpPr>
            <p:cNvPr id="313" name="Freeform 3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314" name="Group 314"/>
          <p:cNvGrpSpPr/>
          <p:nvPr/>
        </p:nvGrpSpPr>
        <p:grpSpPr>
          <a:xfrm>
            <a:off x="3063010" y="4318418"/>
            <a:ext cx="62088" cy="62088"/>
            <a:chOff x="0" y="0"/>
            <a:chExt cx="6350000" cy="6350000"/>
          </a:xfrm>
        </p:grpSpPr>
        <p:sp>
          <p:nvSpPr>
            <p:cNvPr id="315" name="Freeform 3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316" name="Group 316"/>
          <p:cNvGrpSpPr/>
          <p:nvPr/>
        </p:nvGrpSpPr>
        <p:grpSpPr>
          <a:xfrm>
            <a:off x="3063010" y="9103782"/>
            <a:ext cx="62088" cy="62088"/>
            <a:chOff x="0" y="0"/>
            <a:chExt cx="6350000" cy="6350000"/>
          </a:xfrm>
        </p:grpSpPr>
        <p:sp>
          <p:nvSpPr>
            <p:cNvPr id="317" name="Freeform 3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318" name="Group 318"/>
          <p:cNvGrpSpPr/>
          <p:nvPr/>
        </p:nvGrpSpPr>
        <p:grpSpPr>
          <a:xfrm>
            <a:off x="10338964" y="1927643"/>
            <a:ext cx="62088" cy="62088"/>
            <a:chOff x="0" y="0"/>
            <a:chExt cx="6350000" cy="6350000"/>
          </a:xfrm>
        </p:grpSpPr>
        <p:sp>
          <p:nvSpPr>
            <p:cNvPr id="319" name="Freeform 31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320" name="Group 320"/>
          <p:cNvGrpSpPr/>
          <p:nvPr/>
        </p:nvGrpSpPr>
        <p:grpSpPr>
          <a:xfrm>
            <a:off x="10338964" y="9103782"/>
            <a:ext cx="62088" cy="62088"/>
            <a:chOff x="0" y="0"/>
            <a:chExt cx="6350000" cy="6350000"/>
          </a:xfrm>
        </p:grpSpPr>
        <p:sp>
          <p:nvSpPr>
            <p:cNvPr id="321" name="Freeform 32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322" name="Group 322"/>
          <p:cNvGrpSpPr/>
          <p:nvPr/>
        </p:nvGrpSpPr>
        <p:grpSpPr>
          <a:xfrm>
            <a:off x="3063010" y="3141203"/>
            <a:ext cx="62088" cy="62088"/>
            <a:chOff x="0" y="0"/>
            <a:chExt cx="6350000" cy="6350000"/>
          </a:xfrm>
        </p:grpSpPr>
        <p:sp>
          <p:nvSpPr>
            <p:cNvPr id="323" name="Freeform 32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324" name="Group 324"/>
          <p:cNvGrpSpPr/>
          <p:nvPr/>
        </p:nvGrpSpPr>
        <p:grpSpPr>
          <a:xfrm>
            <a:off x="3063010" y="7926566"/>
            <a:ext cx="62088" cy="62088"/>
            <a:chOff x="0" y="0"/>
            <a:chExt cx="6350000" cy="6350000"/>
          </a:xfrm>
        </p:grpSpPr>
        <p:sp>
          <p:nvSpPr>
            <p:cNvPr id="325" name="Freeform 32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326" name="Group 326"/>
          <p:cNvGrpSpPr/>
          <p:nvPr/>
        </p:nvGrpSpPr>
        <p:grpSpPr>
          <a:xfrm>
            <a:off x="3063010" y="5531978"/>
            <a:ext cx="62088" cy="62088"/>
            <a:chOff x="0" y="0"/>
            <a:chExt cx="6350000" cy="6350000"/>
          </a:xfrm>
        </p:grpSpPr>
        <p:sp>
          <p:nvSpPr>
            <p:cNvPr id="327" name="Freeform 32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328" name="Group 328"/>
          <p:cNvGrpSpPr/>
          <p:nvPr/>
        </p:nvGrpSpPr>
        <p:grpSpPr>
          <a:xfrm>
            <a:off x="10338964" y="7926566"/>
            <a:ext cx="62088" cy="62088"/>
            <a:chOff x="0" y="0"/>
            <a:chExt cx="6350000" cy="6350000"/>
          </a:xfrm>
        </p:grpSpPr>
        <p:sp>
          <p:nvSpPr>
            <p:cNvPr id="329" name="Freeform 32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330" name="Group 330"/>
          <p:cNvGrpSpPr/>
          <p:nvPr/>
        </p:nvGrpSpPr>
        <p:grpSpPr>
          <a:xfrm>
            <a:off x="7933621" y="1927643"/>
            <a:ext cx="62088" cy="62088"/>
            <a:chOff x="0" y="0"/>
            <a:chExt cx="6350000" cy="6350000"/>
          </a:xfrm>
        </p:grpSpPr>
        <p:sp>
          <p:nvSpPr>
            <p:cNvPr id="331" name="Freeform 33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332" name="Group 332"/>
          <p:cNvGrpSpPr/>
          <p:nvPr/>
        </p:nvGrpSpPr>
        <p:grpSpPr>
          <a:xfrm>
            <a:off x="15209575" y="1927643"/>
            <a:ext cx="62088" cy="62088"/>
            <a:chOff x="0" y="0"/>
            <a:chExt cx="6350000" cy="6350000"/>
          </a:xfrm>
        </p:grpSpPr>
        <p:sp>
          <p:nvSpPr>
            <p:cNvPr id="333" name="Freeform 33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334" name="Group 334"/>
          <p:cNvGrpSpPr/>
          <p:nvPr/>
        </p:nvGrpSpPr>
        <p:grpSpPr>
          <a:xfrm>
            <a:off x="15209575" y="9103782"/>
            <a:ext cx="62088" cy="62088"/>
            <a:chOff x="0" y="0"/>
            <a:chExt cx="6350000" cy="6350000"/>
          </a:xfrm>
        </p:grpSpPr>
        <p:sp>
          <p:nvSpPr>
            <p:cNvPr id="335" name="Freeform 33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336" name="Group 336"/>
          <p:cNvGrpSpPr/>
          <p:nvPr/>
        </p:nvGrpSpPr>
        <p:grpSpPr>
          <a:xfrm>
            <a:off x="15209575" y="7926566"/>
            <a:ext cx="62088" cy="62088"/>
            <a:chOff x="0" y="0"/>
            <a:chExt cx="6350000" cy="6350000"/>
          </a:xfrm>
        </p:grpSpPr>
        <p:sp>
          <p:nvSpPr>
            <p:cNvPr id="337" name="Freeform 33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338" name="Group 338"/>
          <p:cNvGrpSpPr/>
          <p:nvPr/>
        </p:nvGrpSpPr>
        <p:grpSpPr>
          <a:xfrm>
            <a:off x="5498908" y="1927643"/>
            <a:ext cx="62088" cy="62088"/>
            <a:chOff x="0" y="0"/>
            <a:chExt cx="6350000" cy="6350000"/>
          </a:xfrm>
        </p:grpSpPr>
        <p:sp>
          <p:nvSpPr>
            <p:cNvPr id="339" name="Freeform 33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340" name="Group 340"/>
          <p:cNvGrpSpPr/>
          <p:nvPr/>
        </p:nvGrpSpPr>
        <p:grpSpPr>
          <a:xfrm>
            <a:off x="5498908" y="6713007"/>
            <a:ext cx="62088" cy="62088"/>
            <a:chOff x="0" y="0"/>
            <a:chExt cx="6350000" cy="6350000"/>
          </a:xfrm>
        </p:grpSpPr>
        <p:sp>
          <p:nvSpPr>
            <p:cNvPr id="341" name="Freeform 34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342" name="Group 342"/>
          <p:cNvGrpSpPr/>
          <p:nvPr/>
        </p:nvGrpSpPr>
        <p:grpSpPr>
          <a:xfrm>
            <a:off x="5498908" y="4318418"/>
            <a:ext cx="62088" cy="62088"/>
            <a:chOff x="0" y="0"/>
            <a:chExt cx="6350000" cy="6350000"/>
          </a:xfrm>
        </p:grpSpPr>
        <p:sp>
          <p:nvSpPr>
            <p:cNvPr id="343" name="Freeform 34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344" name="Group 344"/>
          <p:cNvGrpSpPr/>
          <p:nvPr/>
        </p:nvGrpSpPr>
        <p:grpSpPr>
          <a:xfrm>
            <a:off x="5498908" y="9103782"/>
            <a:ext cx="62088" cy="62088"/>
            <a:chOff x="0" y="0"/>
            <a:chExt cx="6350000" cy="6350000"/>
          </a:xfrm>
        </p:grpSpPr>
        <p:sp>
          <p:nvSpPr>
            <p:cNvPr id="345" name="Freeform 34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346" name="Group 346"/>
          <p:cNvGrpSpPr/>
          <p:nvPr/>
        </p:nvGrpSpPr>
        <p:grpSpPr>
          <a:xfrm>
            <a:off x="12774862" y="1927643"/>
            <a:ext cx="62088" cy="62088"/>
            <a:chOff x="0" y="0"/>
            <a:chExt cx="6350000" cy="6350000"/>
          </a:xfrm>
        </p:grpSpPr>
        <p:sp>
          <p:nvSpPr>
            <p:cNvPr id="347" name="Freeform 34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348" name="Group 348"/>
          <p:cNvGrpSpPr/>
          <p:nvPr/>
        </p:nvGrpSpPr>
        <p:grpSpPr>
          <a:xfrm>
            <a:off x="12774862" y="9103782"/>
            <a:ext cx="62088" cy="62088"/>
            <a:chOff x="0" y="0"/>
            <a:chExt cx="6350000" cy="6350000"/>
          </a:xfrm>
        </p:grpSpPr>
        <p:sp>
          <p:nvSpPr>
            <p:cNvPr id="349" name="Freeform 34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350" name="Group 350"/>
          <p:cNvGrpSpPr/>
          <p:nvPr/>
        </p:nvGrpSpPr>
        <p:grpSpPr>
          <a:xfrm>
            <a:off x="5498908" y="3141203"/>
            <a:ext cx="62088" cy="62088"/>
            <a:chOff x="0" y="0"/>
            <a:chExt cx="6350000" cy="6350000"/>
          </a:xfrm>
        </p:grpSpPr>
        <p:sp>
          <p:nvSpPr>
            <p:cNvPr id="351" name="Freeform 35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352" name="Group 352"/>
          <p:cNvGrpSpPr/>
          <p:nvPr/>
        </p:nvGrpSpPr>
        <p:grpSpPr>
          <a:xfrm>
            <a:off x="5498908" y="7926566"/>
            <a:ext cx="62088" cy="62088"/>
            <a:chOff x="0" y="0"/>
            <a:chExt cx="6350000" cy="6350000"/>
          </a:xfrm>
        </p:grpSpPr>
        <p:sp>
          <p:nvSpPr>
            <p:cNvPr id="353" name="Freeform 35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354" name="Group 354"/>
          <p:cNvGrpSpPr/>
          <p:nvPr/>
        </p:nvGrpSpPr>
        <p:grpSpPr>
          <a:xfrm>
            <a:off x="5498908" y="5531978"/>
            <a:ext cx="62088" cy="62088"/>
            <a:chOff x="0" y="0"/>
            <a:chExt cx="6350000" cy="6350000"/>
          </a:xfrm>
        </p:grpSpPr>
        <p:sp>
          <p:nvSpPr>
            <p:cNvPr id="355" name="Freeform 35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356" name="Group 356"/>
          <p:cNvGrpSpPr/>
          <p:nvPr/>
        </p:nvGrpSpPr>
        <p:grpSpPr>
          <a:xfrm>
            <a:off x="12774862" y="7926566"/>
            <a:ext cx="62088" cy="62088"/>
            <a:chOff x="0" y="0"/>
            <a:chExt cx="6350000" cy="6350000"/>
          </a:xfrm>
        </p:grpSpPr>
        <p:sp>
          <p:nvSpPr>
            <p:cNvPr id="357" name="Freeform 35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358" name="Group 358"/>
          <p:cNvGrpSpPr/>
          <p:nvPr/>
        </p:nvGrpSpPr>
        <p:grpSpPr>
          <a:xfrm>
            <a:off x="1437558" y="1121130"/>
            <a:ext cx="62088" cy="62088"/>
            <a:chOff x="0" y="0"/>
            <a:chExt cx="1913890" cy="1913890"/>
          </a:xfrm>
        </p:grpSpPr>
        <p:sp>
          <p:nvSpPr>
            <p:cNvPr id="359" name="Freeform 35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360" name="Group 360"/>
          <p:cNvGrpSpPr/>
          <p:nvPr/>
        </p:nvGrpSpPr>
        <p:grpSpPr>
          <a:xfrm>
            <a:off x="1437558" y="5906493"/>
            <a:ext cx="62088" cy="62088"/>
            <a:chOff x="0" y="0"/>
            <a:chExt cx="1913890" cy="1913890"/>
          </a:xfrm>
        </p:grpSpPr>
        <p:sp>
          <p:nvSpPr>
            <p:cNvPr id="361" name="Freeform 36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362" name="Group 362"/>
          <p:cNvGrpSpPr/>
          <p:nvPr/>
        </p:nvGrpSpPr>
        <p:grpSpPr>
          <a:xfrm>
            <a:off x="1437558" y="3511905"/>
            <a:ext cx="62088" cy="62088"/>
            <a:chOff x="0" y="0"/>
            <a:chExt cx="1913890" cy="1913890"/>
          </a:xfrm>
        </p:grpSpPr>
        <p:sp>
          <p:nvSpPr>
            <p:cNvPr id="363" name="Freeform 36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364" name="Group 364"/>
          <p:cNvGrpSpPr/>
          <p:nvPr/>
        </p:nvGrpSpPr>
        <p:grpSpPr>
          <a:xfrm>
            <a:off x="1437558" y="8297268"/>
            <a:ext cx="62088" cy="62088"/>
            <a:chOff x="0" y="0"/>
            <a:chExt cx="1913890" cy="1913890"/>
          </a:xfrm>
        </p:grpSpPr>
        <p:sp>
          <p:nvSpPr>
            <p:cNvPr id="365" name="Freeform 36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366" name="Group 366"/>
          <p:cNvGrpSpPr/>
          <p:nvPr/>
        </p:nvGrpSpPr>
        <p:grpSpPr>
          <a:xfrm>
            <a:off x="8713512" y="1121130"/>
            <a:ext cx="62088" cy="62088"/>
            <a:chOff x="0" y="0"/>
            <a:chExt cx="1913890" cy="1913890"/>
          </a:xfrm>
        </p:grpSpPr>
        <p:sp>
          <p:nvSpPr>
            <p:cNvPr id="367" name="Freeform 36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368" name="Group 368"/>
          <p:cNvGrpSpPr/>
          <p:nvPr/>
        </p:nvGrpSpPr>
        <p:grpSpPr>
          <a:xfrm>
            <a:off x="1437558" y="2334690"/>
            <a:ext cx="62088" cy="62088"/>
            <a:chOff x="0" y="0"/>
            <a:chExt cx="1913890" cy="1913890"/>
          </a:xfrm>
        </p:grpSpPr>
        <p:sp>
          <p:nvSpPr>
            <p:cNvPr id="369" name="Freeform 36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370" name="Group 370"/>
          <p:cNvGrpSpPr/>
          <p:nvPr/>
        </p:nvGrpSpPr>
        <p:grpSpPr>
          <a:xfrm>
            <a:off x="1437558" y="7120053"/>
            <a:ext cx="62088" cy="62088"/>
            <a:chOff x="0" y="0"/>
            <a:chExt cx="1913890" cy="1913890"/>
          </a:xfrm>
        </p:grpSpPr>
        <p:sp>
          <p:nvSpPr>
            <p:cNvPr id="371" name="Freeform 37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372" name="Group 372"/>
          <p:cNvGrpSpPr/>
          <p:nvPr/>
        </p:nvGrpSpPr>
        <p:grpSpPr>
          <a:xfrm>
            <a:off x="1437558" y="4725465"/>
            <a:ext cx="62088" cy="62088"/>
            <a:chOff x="0" y="0"/>
            <a:chExt cx="1913890" cy="1913890"/>
          </a:xfrm>
        </p:grpSpPr>
        <p:sp>
          <p:nvSpPr>
            <p:cNvPr id="373" name="Freeform 37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374" name="Group 374"/>
          <p:cNvGrpSpPr/>
          <p:nvPr/>
        </p:nvGrpSpPr>
        <p:grpSpPr>
          <a:xfrm>
            <a:off x="8713512" y="2334690"/>
            <a:ext cx="62088" cy="62088"/>
            <a:chOff x="0" y="0"/>
            <a:chExt cx="1913890" cy="1913890"/>
          </a:xfrm>
        </p:grpSpPr>
        <p:sp>
          <p:nvSpPr>
            <p:cNvPr id="375" name="Freeform 37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376" name="Group 376"/>
          <p:cNvGrpSpPr/>
          <p:nvPr/>
        </p:nvGrpSpPr>
        <p:grpSpPr>
          <a:xfrm>
            <a:off x="6308170" y="1121130"/>
            <a:ext cx="62088" cy="62088"/>
            <a:chOff x="0" y="0"/>
            <a:chExt cx="1913890" cy="1913890"/>
          </a:xfrm>
        </p:grpSpPr>
        <p:sp>
          <p:nvSpPr>
            <p:cNvPr id="377" name="Freeform 37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378" name="Group 378"/>
          <p:cNvGrpSpPr/>
          <p:nvPr/>
        </p:nvGrpSpPr>
        <p:grpSpPr>
          <a:xfrm>
            <a:off x="6308170" y="5906493"/>
            <a:ext cx="62088" cy="62088"/>
            <a:chOff x="0" y="0"/>
            <a:chExt cx="1913890" cy="1913890"/>
          </a:xfrm>
        </p:grpSpPr>
        <p:sp>
          <p:nvSpPr>
            <p:cNvPr id="379" name="Freeform 37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380" name="Group 380"/>
          <p:cNvGrpSpPr/>
          <p:nvPr/>
        </p:nvGrpSpPr>
        <p:grpSpPr>
          <a:xfrm>
            <a:off x="6308170" y="8297268"/>
            <a:ext cx="62088" cy="62088"/>
            <a:chOff x="0" y="0"/>
            <a:chExt cx="1913890" cy="1913890"/>
          </a:xfrm>
        </p:grpSpPr>
        <p:sp>
          <p:nvSpPr>
            <p:cNvPr id="381" name="Freeform 38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382" name="Group 382"/>
          <p:cNvGrpSpPr/>
          <p:nvPr/>
        </p:nvGrpSpPr>
        <p:grpSpPr>
          <a:xfrm>
            <a:off x="13584124" y="1121130"/>
            <a:ext cx="62088" cy="62088"/>
            <a:chOff x="0" y="0"/>
            <a:chExt cx="1913890" cy="1913890"/>
          </a:xfrm>
        </p:grpSpPr>
        <p:sp>
          <p:nvSpPr>
            <p:cNvPr id="383" name="Freeform 38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384" name="Group 384"/>
          <p:cNvGrpSpPr/>
          <p:nvPr/>
        </p:nvGrpSpPr>
        <p:grpSpPr>
          <a:xfrm>
            <a:off x="13584124" y="8297268"/>
            <a:ext cx="62088" cy="62088"/>
            <a:chOff x="0" y="0"/>
            <a:chExt cx="1913890" cy="1913890"/>
          </a:xfrm>
        </p:grpSpPr>
        <p:sp>
          <p:nvSpPr>
            <p:cNvPr id="385" name="Freeform 38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386" name="Group 386"/>
          <p:cNvGrpSpPr/>
          <p:nvPr/>
        </p:nvGrpSpPr>
        <p:grpSpPr>
          <a:xfrm>
            <a:off x="15974659" y="1121130"/>
            <a:ext cx="62088" cy="62088"/>
            <a:chOff x="0" y="0"/>
            <a:chExt cx="1913890" cy="1913890"/>
          </a:xfrm>
        </p:grpSpPr>
        <p:sp>
          <p:nvSpPr>
            <p:cNvPr id="387" name="Freeform 38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388" name="Group 388"/>
          <p:cNvGrpSpPr/>
          <p:nvPr/>
        </p:nvGrpSpPr>
        <p:grpSpPr>
          <a:xfrm>
            <a:off x="15974659" y="8297268"/>
            <a:ext cx="62088" cy="62088"/>
            <a:chOff x="0" y="0"/>
            <a:chExt cx="1913890" cy="1913890"/>
          </a:xfrm>
        </p:grpSpPr>
        <p:sp>
          <p:nvSpPr>
            <p:cNvPr id="389" name="Freeform 38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390" name="Group 390"/>
          <p:cNvGrpSpPr/>
          <p:nvPr/>
        </p:nvGrpSpPr>
        <p:grpSpPr>
          <a:xfrm>
            <a:off x="6308170" y="2334690"/>
            <a:ext cx="62088" cy="62088"/>
            <a:chOff x="0" y="0"/>
            <a:chExt cx="1913890" cy="1913890"/>
          </a:xfrm>
        </p:grpSpPr>
        <p:sp>
          <p:nvSpPr>
            <p:cNvPr id="391" name="Freeform 39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392" name="Group 392"/>
          <p:cNvGrpSpPr/>
          <p:nvPr/>
        </p:nvGrpSpPr>
        <p:grpSpPr>
          <a:xfrm>
            <a:off x="6308170" y="7120053"/>
            <a:ext cx="62088" cy="62088"/>
            <a:chOff x="0" y="0"/>
            <a:chExt cx="1913890" cy="1913890"/>
          </a:xfrm>
        </p:grpSpPr>
        <p:sp>
          <p:nvSpPr>
            <p:cNvPr id="393" name="Freeform 39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394" name="Group 394"/>
          <p:cNvGrpSpPr/>
          <p:nvPr/>
        </p:nvGrpSpPr>
        <p:grpSpPr>
          <a:xfrm>
            <a:off x="13584124" y="2334690"/>
            <a:ext cx="62088" cy="62088"/>
            <a:chOff x="0" y="0"/>
            <a:chExt cx="1913890" cy="1913890"/>
          </a:xfrm>
        </p:grpSpPr>
        <p:sp>
          <p:nvSpPr>
            <p:cNvPr id="395" name="Freeform 39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396" name="Group 396"/>
          <p:cNvGrpSpPr/>
          <p:nvPr/>
        </p:nvGrpSpPr>
        <p:grpSpPr>
          <a:xfrm>
            <a:off x="15974659" y="2334690"/>
            <a:ext cx="62088" cy="62088"/>
            <a:chOff x="0" y="0"/>
            <a:chExt cx="1913890" cy="1913890"/>
          </a:xfrm>
        </p:grpSpPr>
        <p:sp>
          <p:nvSpPr>
            <p:cNvPr id="397" name="Freeform 39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398" name="Group 398"/>
          <p:cNvGrpSpPr/>
          <p:nvPr/>
        </p:nvGrpSpPr>
        <p:grpSpPr>
          <a:xfrm>
            <a:off x="3873457" y="1121130"/>
            <a:ext cx="62088" cy="62088"/>
            <a:chOff x="0" y="0"/>
            <a:chExt cx="1913890" cy="1913890"/>
          </a:xfrm>
        </p:grpSpPr>
        <p:sp>
          <p:nvSpPr>
            <p:cNvPr id="399" name="Freeform 39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400" name="Group 400"/>
          <p:cNvGrpSpPr/>
          <p:nvPr/>
        </p:nvGrpSpPr>
        <p:grpSpPr>
          <a:xfrm>
            <a:off x="3873457" y="5906493"/>
            <a:ext cx="62088" cy="62088"/>
            <a:chOff x="0" y="0"/>
            <a:chExt cx="1913890" cy="1913890"/>
          </a:xfrm>
        </p:grpSpPr>
        <p:sp>
          <p:nvSpPr>
            <p:cNvPr id="401" name="Freeform 40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402" name="Group 402"/>
          <p:cNvGrpSpPr/>
          <p:nvPr/>
        </p:nvGrpSpPr>
        <p:grpSpPr>
          <a:xfrm>
            <a:off x="3873457" y="3511905"/>
            <a:ext cx="62088" cy="62088"/>
            <a:chOff x="0" y="0"/>
            <a:chExt cx="1913890" cy="1913890"/>
          </a:xfrm>
        </p:grpSpPr>
        <p:sp>
          <p:nvSpPr>
            <p:cNvPr id="403" name="Freeform 40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404" name="Group 404"/>
          <p:cNvGrpSpPr/>
          <p:nvPr/>
        </p:nvGrpSpPr>
        <p:grpSpPr>
          <a:xfrm>
            <a:off x="3873457" y="8297268"/>
            <a:ext cx="62088" cy="62088"/>
            <a:chOff x="0" y="0"/>
            <a:chExt cx="1913890" cy="1913890"/>
          </a:xfrm>
        </p:grpSpPr>
        <p:sp>
          <p:nvSpPr>
            <p:cNvPr id="405" name="Freeform 40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406" name="Group 406"/>
          <p:cNvGrpSpPr/>
          <p:nvPr/>
        </p:nvGrpSpPr>
        <p:grpSpPr>
          <a:xfrm>
            <a:off x="11149411" y="1121130"/>
            <a:ext cx="62088" cy="62088"/>
            <a:chOff x="0" y="0"/>
            <a:chExt cx="1913890" cy="1913890"/>
          </a:xfrm>
        </p:grpSpPr>
        <p:sp>
          <p:nvSpPr>
            <p:cNvPr id="407" name="Freeform 40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408" name="Group 408"/>
          <p:cNvGrpSpPr/>
          <p:nvPr/>
        </p:nvGrpSpPr>
        <p:grpSpPr>
          <a:xfrm>
            <a:off x="11149411" y="8297268"/>
            <a:ext cx="62088" cy="62088"/>
            <a:chOff x="0" y="0"/>
            <a:chExt cx="1913890" cy="1913890"/>
          </a:xfrm>
        </p:grpSpPr>
        <p:sp>
          <p:nvSpPr>
            <p:cNvPr id="409" name="Freeform 40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410" name="Group 410"/>
          <p:cNvGrpSpPr/>
          <p:nvPr/>
        </p:nvGrpSpPr>
        <p:grpSpPr>
          <a:xfrm>
            <a:off x="3873457" y="2334690"/>
            <a:ext cx="62088" cy="62088"/>
            <a:chOff x="0" y="0"/>
            <a:chExt cx="1913890" cy="1913890"/>
          </a:xfrm>
        </p:grpSpPr>
        <p:sp>
          <p:nvSpPr>
            <p:cNvPr id="411" name="Freeform 4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412" name="Group 412"/>
          <p:cNvGrpSpPr/>
          <p:nvPr/>
        </p:nvGrpSpPr>
        <p:grpSpPr>
          <a:xfrm>
            <a:off x="3873457" y="7120053"/>
            <a:ext cx="62088" cy="62088"/>
            <a:chOff x="0" y="0"/>
            <a:chExt cx="1913890" cy="1913890"/>
          </a:xfrm>
        </p:grpSpPr>
        <p:sp>
          <p:nvSpPr>
            <p:cNvPr id="413" name="Freeform 4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414" name="Group 414"/>
          <p:cNvGrpSpPr/>
          <p:nvPr/>
        </p:nvGrpSpPr>
        <p:grpSpPr>
          <a:xfrm>
            <a:off x="3873457" y="4725465"/>
            <a:ext cx="62088" cy="62088"/>
            <a:chOff x="0" y="0"/>
            <a:chExt cx="1913890" cy="1913890"/>
          </a:xfrm>
        </p:grpSpPr>
        <p:sp>
          <p:nvSpPr>
            <p:cNvPr id="415" name="Freeform 4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416" name="Group 416"/>
          <p:cNvGrpSpPr/>
          <p:nvPr/>
        </p:nvGrpSpPr>
        <p:grpSpPr>
          <a:xfrm>
            <a:off x="11149411" y="2334690"/>
            <a:ext cx="62088" cy="62088"/>
            <a:chOff x="0" y="0"/>
            <a:chExt cx="1913890" cy="1913890"/>
          </a:xfrm>
        </p:grpSpPr>
        <p:sp>
          <p:nvSpPr>
            <p:cNvPr id="417" name="Freeform 41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418" name="Group 418"/>
          <p:cNvGrpSpPr/>
          <p:nvPr/>
        </p:nvGrpSpPr>
        <p:grpSpPr>
          <a:xfrm>
            <a:off x="1841554" y="1523996"/>
            <a:ext cx="62088" cy="62088"/>
            <a:chOff x="0" y="0"/>
            <a:chExt cx="1913890" cy="1913890"/>
          </a:xfrm>
        </p:grpSpPr>
        <p:sp>
          <p:nvSpPr>
            <p:cNvPr id="419" name="Freeform 41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420" name="Group 420"/>
          <p:cNvGrpSpPr/>
          <p:nvPr/>
        </p:nvGrpSpPr>
        <p:grpSpPr>
          <a:xfrm>
            <a:off x="1841554" y="6309360"/>
            <a:ext cx="62088" cy="62088"/>
            <a:chOff x="0" y="0"/>
            <a:chExt cx="1913890" cy="1913890"/>
          </a:xfrm>
        </p:grpSpPr>
        <p:sp>
          <p:nvSpPr>
            <p:cNvPr id="421" name="Freeform 42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422" name="Group 422"/>
          <p:cNvGrpSpPr/>
          <p:nvPr/>
        </p:nvGrpSpPr>
        <p:grpSpPr>
          <a:xfrm>
            <a:off x="1841554" y="3914771"/>
            <a:ext cx="62088" cy="62088"/>
            <a:chOff x="0" y="0"/>
            <a:chExt cx="1913890" cy="1913890"/>
          </a:xfrm>
        </p:grpSpPr>
        <p:sp>
          <p:nvSpPr>
            <p:cNvPr id="423" name="Freeform 42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424" name="Group 424"/>
          <p:cNvGrpSpPr/>
          <p:nvPr/>
        </p:nvGrpSpPr>
        <p:grpSpPr>
          <a:xfrm>
            <a:off x="1841554" y="8700135"/>
            <a:ext cx="62088" cy="62088"/>
            <a:chOff x="0" y="0"/>
            <a:chExt cx="1913890" cy="1913890"/>
          </a:xfrm>
        </p:grpSpPr>
        <p:sp>
          <p:nvSpPr>
            <p:cNvPr id="425" name="Freeform 42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426" name="Group 426"/>
          <p:cNvGrpSpPr/>
          <p:nvPr/>
        </p:nvGrpSpPr>
        <p:grpSpPr>
          <a:xfrm>
            <a:off x="9117508" y="1523996"/>
            <a:ext cx="62088" cy="62088"/>
            <a:chOff x="0" y="0"/>
            <a:chExt cx="1913890" cy="1913890"/>
          </a:xfrm>
        </p:grpSpPr>
        <p:sp>
          <p:nvSpPr>
            <p:cNvPr id="427" name="Freeform 4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428" name="Group 428"/>
          <p:cNvGrpSpPr/>
          <p:nvPr/>
        </p:nvGrpSpPr>
        <p:grpSpPr>
          <a:xfrm>
            <a:off x="9117508" y="8700135"/>
            <a:ext cx="62088" cy="62088"/>
            <a:chOff x="0" y="0"/>
            <a:chExt cx="1913890" cy="1913890"/>
          </a:xfrm>
        </p:grpSpPr>
        <p:sp>
          <p:nvSpPr>
            <p:cNvPr id="429" name="Freeform 42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430" name="Group 430"/>
          <p:cNvGrpSpPr/>
          <p:nvPr/>
        </p:nvGrpSpPr>
        <p:grpSpPr>
          <a:xfrm>
            <a:off x="1841554" y="2737556"/>
            <a:ext cx="62088" cy="62088"/>
            <a:chOff x="0" y="0"/>
            <a:chExt cx="1913890" cy="1913890"/>
          </a:xfrm>
        </p:grpSpPr>
        <p:sp>
          <p:nvSpPr>
            <p:cNvPr id="431" name="Freeform 43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432" name="Group 432"/>
          <p:cNvGrpSpPr/>
          <p:nvPr/>
        </p:nvGrpSpPr>
        <p:grpSpPr>
          <a:xfrm>
            <a:off x="1841554" y="7522919"/>
            <a:ext cx="62088" cy="62088"/>
            <a:chOff x="0" y="0"/>
            <a:chExt cx="1913890" cy="1913890"/>
          </a:xfrm>
        </p:grpSpPr>
        <p:sp>
          <p:nvSpPr>
            <p:cNvPr id="433" name="Freeform 43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434" name="Group 434"/>
          <p:cNvGrpSpPr/>
          <p:nvPr/>
        </p:nvGrpSpPr>
        <p:grpSpPr>
          <a:xfrm>
            <a:off x="1841554" y="5128331"/>
            <a:ext cx="62088" cy="62088"/>
            <a:chOff x="0" y="0"/>
            <a:chExt cx="1913890" cy="1913890"/>
          </a:xfrm>
        </p:grpSpPr>
        <p:sp>
          <p:nvSpPr>
            <p:cNvPr id="435" name="Freeform 43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436" name="Group 436"/>
          <p:cNvGrpSpPr/>
          <p:nvPr/>
        </p:nvGrpSpPr>
        <p:grpSpPr>
          <a:xfrm>
            <a:off x="9117508" y="2737556"/>
            <a:ext cx="62088" cy="62088"/>
            <a:chOff x="0" y="0"/>
            <a:chExt cx="1913890" cy="1913890"/>
          </a:xfrm>
        </p:grpSpPr>
        <p:sp>
          <p:nvSpPr>
            <p:cNvPr id="437" name="Freeform 43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438" name="Group 438"/>
          <p:cNvGrpSpPr/>
          <p:nvPr/>
        </p:nvGrpSpPr>
        <p:grpSpPr>
          <a:xfrm>
            <a:off x="9117508" y="7522919"/>
            <a:ext cx="62088" cy="62088"/>
            <a:chOff x="0" y="0"/>
            <a:chExt cx="1913890" cy="1913890"/>
          </a:xfrm>
        </p:grpSpPr>
        <p:sp>
          <p:nvSpPr>
            <p:cNvPr id="439" name="Freeform 43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440" name="Group 440"/>
          <p:cNvGrpSpPr/>
          <p:nvPr/>
        </p:nvGrpSpPr>
        <p:grpSpPr>
          <a:xfrm>
            <a:off x="6712165" y="1523996"/>
            <a:ext cx="62088" cy="62088"/>
            <a:chOff x="0" y="0"/>
            <a:chExt cx="1913890" cy="1913890"/>
          </a:xfrm>
        </p:grpSpPr>
        <p:sp>
          <p:nvSpPr>
            <p:cNvPr id="441" name="Freeform 44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442" name="Group 442"/>
          <p:cNvGrpSpPr/>
          <p:nvPr/>
        </p:nvGrpSpPr>
        <p:grpSpPr>
          <a:xfrm>
            <a:off x="6712165" y="6309360"/>
            <a:ext cx="62088" cy="62088"/>
            <a:chOff x="0" y="0"/>
            <a:chExt cx="1913890" cy="1913890"/>
          </a:xfrm>
        </p:grpSpPr>
        <p:sp>
          <p:nvSpPr>
            <p:cNvPr id="443" name="Freeform 44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444" name="Group 444"/>
          <p:cNvGrpSpPr/>
          <p:nvPr/>
        </p:nvGrpSpPr>
        <p:grpSpPr>
          <a:xfrm>
            <a:off x="6712165" y="8700135"/>
            <a:ext cx="62088" cy="62088"/>
            <a:chOff x="0" y="0"/>
            <a:chExt cx="1913890" cy="1913890"/>
          </a:xfrm>
        </p:grpSpPr>
        <p:sp>
          <p:nvSpPr>
            <p:cNvPr id="445" name="Freeform 44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446" name="Group 446"/>
          <p:cNvGrpSpPr/>
          <p:nvPr/>
        </p:nvGrpSpPr>
        <p:grpSpPr>
          <a:xfrm>
            <a:off x="13988119" y="1523996"/>
            <a:ext cx="62088" cy="62088"/>
            <a:chOff x="0" y="0"/>
            <a:chExt cx="1913890" cy="1913890"/>
          </a:xfrm>
        </p:grpSpPr>
        <p:sp>
          <p:nvSpPr>
            <p:cNvPr id="447" name="Freeform 44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448" name="Group 448"/>
          <p:cNvGrpSpPr/>
          <p:nvPr/>
        </p:nvGrpSpPr>
        <p:grpSpPr>
          <a:xfrm>
            <a:off x="13988119" y="8700135"/>
            <a:ext cx="62088" cy="62088"/>
            <a:chOff x="0" y="0"/>
            <a:chExt cx="1913890" cy="1913890"/>
          </a:xfrm>
        </p:grpSpPr>
        <p:sp>
          <p:nvSpPr>
            <p:cNvPr id="449" name="Freeform 44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450" name="Group 450"/>
          <p:cNvGrpSpPr/>
          <p:nvPr/>
        </p:nvGrpSpPr>
        <p:grpSpPr>
          <a:xfrm>
            <a:off x="16378654" y="1523996"/>
            <a:ext cx="62088" cy="62088"/>
            <a:chOff x="0" y="0"/>
            <a:chExt cx="1913890" cy="1913890"/>
          </a:xfrm>
        </p:grpSpPr>
        <p:sp>
          <p:nvSpPr>
            <p:cNvPr id="451" name="Freeform 45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452" name="Group 452"/>
          <p:cNvGrpSpPr/>
          <p:nvPr/>
        </p:nvGrpSpPr>
        <p:grpSpPr>
          <a:xfrm>
            <a:off x="16378654" y="8700135"/>
            <a:ext cx="62088" cy="62088"/>
            <a:chOff x="0" y="0"/>
            <a:chExt cx="1913890" cy="1913890"/>
          </a:xfrm>
        </p:grpSpPr>
        <p:sp>
          <p:nvSpPr>
            <p:cNvPr id="453" name="Freeform 45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454" name="Group 454"/>
          <p:cNvGrpSpPr/>
          <p:nvPr/>
        </p:nvGrpSpPr>
        <p:grpSpPr>
          <a:xfrm>
            <a:off x="6712165" y="2737556"/>
            <a:ext cx="62088" cy="62088"/>
            <a:chOff x="0" y="0"/>
            <a:chExt cx="1913890" cy="1913890"/>
          </a:xfrm>
        </p:grpSpPr>
        <p:sp>
          <p:nvSpPr>
            <p:cNvPr id="455" name="Freeform 45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456" name="Group 456"/>
          <p:cNvGrpSpPr/>
          <p:nvPr/>
        </p:nvGrpSpPr>
        <p:grpSpPr>
          <a:xfrm>
            <a:off x="6712165" y="7522919"/>
            <a:ext cx="62088" cy="62088"/>
            <a:chOff x="0" y="0"/>
            <a:chExt cx="1913890" cy="1913890"/>
          </a:xfrm>
        </p:grpSpPr>
        <p:sp>
          <p:nvSpPr>
            <p:cNvPr id="457" name="Freeform 45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458" name="Group 458"/>
          <p:cNvGrpSpPr/>
          <p:nvPr/>
        </p:nvGrpSpPr>
        <p:grpSpPr>
          <a:xfrm>
            <a:off x="13988119" y="2737556"/>
            <a:ext cx="62088" cy="62088"/>
            <a:chOff x="0" y="0"/>
            <a:chExt cx="1913890" cy="1913890"/>
          </a:xfrm>
        </p:grpSpPr>
        <p:sp>
          <p:nvSpPr>
            <p:cNvPr id="459" name="Freeform 45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460" name="Group 460"/>
          <p:cNvGrpSpPr/>
          <p:nvPr/>
        </p:nvGrpSpPr>
        <p:grpSpPr>
          <a:xfrm>
            <a:off x="13988119" y="7522919"/>
            <a:ext cx="62088" cy="62088"/>
            <a:chOff x="0" y="0"/>
            <a:chExt cx="1913890" cy="1913890"/>
          </a:xfrm>
        </p:grpSpPr>
        <p:sp>
          <p:nvSpPr>
            <p:cNvPr id="461" name="Freeform 46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462" name="Group 462"/>
          <p:cNvGrpSpPr/>
          <p:nvPr/>
        </p:nvGrpSpPr>
        <p:grpSpPr>
          <a:xfrm>
            <a:off x="16378654" y="2737556"/>
            <a:ext cx="62088" cy="62088"/>
            <a:chOff x="0" y="0"/>
            <a:chExt cx="1913890" cy="1913890"/>
          </a:xfrm>
        </p:grpSpPr>
        <p:sp>
          <p:nvSpPr>
            <p:cNvPr id="463" name="Freeform 46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464" name="Group 464"/>
          <p:cNvGrpSpPr/>
          <p:nvPr/>
        </p:nvGrpSpPr>
        <p:grpSpPr>
          <a:xfrm>
            <a:off x="16378654" y="7522919"/>
            <a:ext cx="62088" cy="62088"/>
            <a:chOff x="0" y="0"/>
            <a:chExt cx="1913890" cy="1913890"/>
          </a:xfrm>
        </p:grpSpPr>
        <p:sp>
          <p:nvSpPr>
            <p:cNvPr id="465" name="Freeform 46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466" name="Group 466"/>
          <p:cNvGrpSpPr/>
          <p:nvPr/>
        </p:nvGrpSpPr>
        <p:grpSpPr>
          <a:xfrm>
            <a:off x="4277452" y="1523996"/>
            <a:ext cx="62088" cy="62088"/>
            <a:chOff x="0" y="0"/>
            <a:chExt cx="1913890" cy="1913890"/>
          </a:xfrm>
        </p:grpSpPr>
        <p:sp>
          <p:nvSpPr>
            <p:cNvPr id="467" name="Freeform 46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468" name="Group 468"/>
          <p:cNvGrpSpPr/>
          <p:nvPr/>
        </p:nvGrpSpPr>
        <p:grpSpPr>
          <a:xfrm>
            <a:off x="4277452" y="6309360"/>
            <a:ext cx="62088" cy="62088"/>
            <a:chOff x="0" y="0"/>
            <a:chExt cx="1913890" cy="1913890"/>
          </a:xfrm>
        </p:grpSpPr>
        <p:sp>
          <p:nvSpPr>
            <p:cNvPr id="469" name="Freeform 46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470" name="Group 470"/>
          <p:cNvGrpSpPr/>
          <p:nvPr/>
        </p:nvGrpSpPr>
        <p:grpSpPr>
          <a:xfrm>
            <a:off x="4277452" y="3914771"/>
            <a:ext cx="62088" cy="62088"/>
            <a:chOff x="0" y="0"/>
            <a:chExt cx="1913890" cy="1913890"/>
          </a:xfrm>
        </p:grpSpPr>
        <p:sp>
          <p:nvSpPr>
            <p:cNvPr id="471" name="Freeform 47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472" name="Group 472"/>
          <p:cNvGrpSpPr/>
          <p:nvPr/>
        </p:nvGrpSpPr>
        <p:grpSpPr>
          <a:xfrm>
            <a:off x="4277452" y="8700135"/>
            <a:ext cx="62088" cy="62088"/>
            <a:chOff x="0" y="0"/>
            <a:chExt cx="1913890" cy="1913890"/>
          </a:xfrm>
        </p:grpSpPr>
        <p:sp>
          <p:nvSpPr>
            <p:cNvPr id="473" name="Freeform 47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474" name="Group 474"/>
          <p:cNvGrpSpPr/>
          <p:nvPr/>
        </p:nvGrpSpPr>
        <p:grpSpPr>
          <a:xfrm>
            <a:off x="11553406" y="1523996"/>
            <a:ext cx="62088" cy="62088"/>
            <a:chOff x="0" y="0"/>
            <a:chExt cx="1913890" cy="1913890"/>
          </a:xfrm>
        </p:grpSpPr>
        <p:sp>
          <p:nvSpPr>
            <p:cNvPr id="475" name="Freeform 47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476" name="Group 476"/>
          <p:cNvGrpSpPr/>
          <p:nvPr/>
        </p:nvGrpSpPr>
        <p:grpSpPr>
          <a:xfrm>
            <a:off x="11553406" y="8700135"/>
            <a:ext cx="62088" cy="62088"/>
            <a:chOff x="0" y="0"/>
            <a:chExt cx="1913890" cy="1913890"/>
          </a:xfrm>
        </p:grpSpPr>
        <p:sp>
          <p:nvSpPr>
            <p:cNvPr id="477" name="Freeform 47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478" name="Group 478"/>
          <p:cNvGrpSpPr/>
          <p:nvPr/>
        </p:nvGrpSpPr>
        <p:grpSpPr>
          <a:xfrm>
            <a:off x="4277452" y="2737556"/>
            <a:ext cx="62088" cy="62088"/>
            <a:chOff x="0" y="0"/>
            <a:chExt cx="1913890" cy="1913890"/>
          </a:xfrm>
        </p:grpSpPr>
        <p:sp>
          <p:nvSpPr>
            <p:cNvPr id="479" name="Freeform 47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480" name="Group 480"/>
          <p:cNvGrpSpPr/>
          <p:nvPr/>
        </p:nvGrpSpPr>
        <p:grpSpPr>
          <a:xfrm>
            <a:off x="4277452" y="7522919"/>
            <a:ext cx="62088" cy="62088"/>
            <a:chOff x="0" y="0"/>
            <a:chExt cx="1913890" cy="1913890"/>
          </a:xfrm>
        </p:grpSpPr>
        <p:sp>
          <p:nvSpPr>
            <p:cNvPr id="481" name="Freeform 48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482" name="Group 482"/>
          <p:cNvGrpSpPr/>
          <p:nvPr/>
        </p:nvGrpSpPr>
        <p:grpSpPr>
          <a:xfrm>
            <a:off x="4277452" y="5128331"/>
            <a:ext cx="62088" cy="62088"/>
            <a:chOff x="0" y="0"/>
            <a:chExt cx="1913890" cy="1913890"/>
          </a:xfrm>
        </p:grpSpPr>
        <p:sp>
          <p:nvSpPr>
            <p:cNvPr id="483" name="Freeform 48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484" name="Group 484"/>
          <p:cNvGrpSpPr/>
          <p:nvPr/>
        </p:nvGrpSpPr>
        <p:grpSpPr>
          <a:xfrm>
            <a:off x="11553406" y="2737556"/>
            <a:ext cx="62088" cy="62088"/>
            <a:chOff x="0" y="0"/>
            <a:chExt cx="1913890" cy="1913890"/>
          </a:xfrm>
        </p:grpSpPr>
        <p:sp>
          <p:nvSpPr>
            <p:cNvPr id="485" name="Freeform 48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486" name="Group 486"/>
          <p:cNvGrpSpPr/>
          <p:nvPr/>
        </p:nvGrpSpPr>
        <p:grpSpPr>
          <a:xfrm>
            <a:off x="11553406" y="7522919"/>
            <a:ext cx="62088" cy="62088"/>
            <a:chOff x="0" y="0"/>
            <a:chExt cx="1913890" cy="1913890"/>
          </a:xfrm>
        </p:grpSpPr>
        <p:sp>
          <p:nvSpPr>
            <p:cNvPr id="487" name="Freeform 48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488" name="Group 488"/>
          <p:cNvGrpSpPr/>
          <p:nvPr/>
        </p:nvGrpSpPr>
        <p:grpSpPr>
          <a:xfrm>
            <a:off x="2246449" y="1927643"/>
            <a:ext cx="62088" cy="62088"/>
            <a:chOff x="0" y="0"/>
            <a:chExt cx="1913890" cy="1913890"/>
          </a:xfrm>
        </p:grpSpPr>
        <p:sp>
          <p:nvSpPr>
            <p:cNvPr id="489" name="Freeform 48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490" name="Group 490"/>
          <p:cNvGrpSpPr/>
          <p:nvPr/>
        </p:nvGrpSpPr>
        <p:grpSpPr>
          <a:xfrm>
            <a:off x="2246449" y="6713007"/>
            <a:ext cx="62088" cy="62088"/>
            <a:chOff x="0" y="0"/>
            <a:chExt cx="1913890" cy="1913890"/>
          </a:xfrm>
        </p:grpSpPr>
        <p:sp>
          <p:nvSpPr>
            <p:cNvPr id="491" name="Freeform 49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492" name="Group 492"/>
          <p:cNvGrpSpPr/>
          <p:nvPr/>
        </p:nvGrpSpPr>
        <p:grpSpPr>
          <a:xfrm>
            <a:off x="2246449" y="4318418"/>
            <a:ext cx="62088" cy="62088"/>
            <a:chOff x="0" y="0"/>
            <a:chExt cx="1913890" cy="1913890"/>
          </a:xfrm>
        </p:grpSpPr>
        <p:sp>
          <p:nvSpPr>
            <p:cNvPr id="493" name="Freeform 49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494" name="Group 494"/>
          <p:cNvGrpSpPr/>
          <p:nvPr/>
        </p:nvGrpSpPr>
        <p:grpSpPr>
          <a:xfrm>
            <a:off x="2246449" y="9103782"/>
            <a:ext cx="62088" cy="62088"/>
            <a:chOff x="0" y="0"/>
            <a:chExt cx="1913890" cy="1913890"/>
          </a:xfrm>
        </p:grpSpPr>
        <p:sp>
          <p:nvSpPr>
            <p:cNvPr id="495" name="Freeform 49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496" name="Group 496"/>
          <p:cNvGrpSpPr/>
          <p:nvPr/>
        </p:nvGrpSpPr>
        <p:grpSpPr>
          <a:xfrm>
            <a:off x="9522403" y="1927643"/>
            <a:ext cx="62088" cy="62088"/>
            <a:chOff x="0" y="0"/>
            <a:chExt cx="1913890" cy="1913890"/>
          </a:xfrm>
        </p:grpSpPr>
        <p:sp>
          <p:nvSpPr>
            <p:cNvPr id="497" name="Freeform 49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498" name="Group 498"/>
          <p:cNvGrpSpPr/>
          <p:nvPr/>
        </p:nvGrpSpPr>
        <p:grpSpPr>
          <a:xfrm>
            <a:off x="9522403" y="9103782"/>
            <a:ext cx="62088" cy="62088"/>
            <a:chOff x="0" y="0"/>
            <a:chExt cx="1913890" cy="1913890"/>
          </a:xfrm>
        </p:grpSpPr>
        <p:sp>
          <p:nvSpPr>
            <p:cNvPr id="499" name="Freeform 49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500" name="Group 500"/>
          <p:cNvGrpSpPr/>
          <p:nvPr/>
        </p:nvGrpSpPr>
        <p:grpSpPr>
          <a:xfrm>
            <a:off x="2246449" y="3141203"/>
            <a:ext cx="62088" cy="62088"/>
            <a:chOff x="0" y="0"/>
            <a:chExt cx="1913890" cy="1913890"/>
          </a:xfrm>
        </p:grpSpPr>
        <p:sp>
          <p:nvSpPr>
            <p:cNvPr id="501" name="Freeform 50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502" name="Group 502"/>
          <p:cNvGrpSpPr/>
          <p:nvPr/>
        </p:nvGrpSpPr>
        <p:grpSpPr>
          <a:xfrm>
            <a:off x="2246449" y="7926566"/>
            <a:ext cx="62088" cy="62088"/>
            <a:chOff x="0" y="0"/>
            <a:chExt cx="1913890" cy="1913890"/>
          </a:xfrm>
        </p:grpSpPr>
        <p:sp>
          <p:nvSpPr>
            <p:cNvPr id="503" name="Freeform 50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504" name="Group 504"/>
          <p:cNvGrpSpPr/>
          <p:nvPr/>
        </p:nvGrpSpPr>
        <p:grpSpPr>
          <a:xfrm>
            <a:off x="2246449" y="5531978"/>
            <a:ext cx="62088" cy="62088"/>
            <a:chOff x="0" y="0"/>
            <a:chExt cx="1913890" cy="1913890"/>
          </a:xfrm>
        </p:grpSpPr>
        <p:sp>
          <p:nvSpPr>
            <p:cNvPr id="505" name="Freeform 50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506" name="Group 506"/>
          <p:cNvGrpSpPr/>
          <p:nvPr/>
        </p:nvGrpSpPr>
        <p:grpSpPr>
          <a:xfrm>
            <a:off x="9522403" y="7926566"/>
            <a:ext cx="62088" cy="62088"/>
            <a:chOff x="0" y="0"/>
            <a:chExt cx="1913890" cy="1913890"/>
          </a:xfrm>
        </p:grpSpPr>
        <p:sp>
          <p:nvSpPr>
            <p:cNvPr id="507" name="Freeform 50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508" name="Group 508"/>
          <p:cNvGrpSpPr/>
          <p:nvPr/>
        </p:nvGrpSpPr>
        <p:grpSpPr>
          <a:xfrm>
            <a:off x="7117061" y="1927643"/>
            <a:ext cx="62088" cy="62088"/>
            <a:chOff x="0" y="0"/>
            <a:chExt cx="1913890" cy="1913890"/>
          </a:xfrm>
        </p:grpSpPr>
        <p:sp>
          <p:nvSpPr>
            <p:cNvPr id="509" name="Freeform 50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510" name="Group 510"/>
          <p:cNvGrpSpPr/>
          <p:nvPr/>
        </p:nvGrpSpPr>
        <p:grpSpPr>
          <a:xfrm>
            <a:off x="14393015" y="1927643"/>
            <a:ext cx="62088" cy="62088"/>
            <a:chOff x="0" y="0"/>
            <a:chExt cx="1913890" cy="1913890"/>
          </a:xfrm>
        </p:grpSpPr>
        <p:sp>
          <p:nvSpPr>
            <p:cNvPr id="511" name="Freeform 5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512" name="Group 512"/>
          <p:cNvGrpSpPr/>
          <p:nvPr/>
        </p:nvGrpSpPr>
        <p:grpSpPr>
          <a:xfrm>
            <a:off x="14393015" y="9103782"/>
            <a:ext cx="62088" cy="62088"/>
            <a:chOff x="0" y="0"/>
            <a:chExt cx="1913890" cy="1913890"/>
          </a:xfrm>
        </p:grpSpPr>
        <p:sp>
          <p:nvSpPr>
            <p:cNvPr id="513" name="Freeform 5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514" name="Group 514"/>
          <p:cNvGrpSpPr/>
          <p:nvPr/>
        </p:nvGrpSpPr>
        <p:grpSpPr>
          <a:xfrm>
            <a:off x="16783550" y="1927643"/>
            <a:ext cx="62088" cy="62088"/>
            <a:chOff x="0" y="0"/>
            <a:chExt cx="1913890" cy="1913890"/>
          </a:xfrm>
        </p:grpSpPr>
        <p:sp>
          <p:nvSpPr>
            <p:cNvPr id="515" name="Freeform 5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516" name="Group 516"/>
          <p:cNvGrpSpPr/>
          <p:nvPr/>
        </p:nvGrpSpPr>
        <p:grpSpPr>
          <a:xfrm>
            <a:off x="16783550" y="9103782"/>
            <a:ext cx="62088" cy="62088"/>
            <a:chOff x="0" y="0"/>
            <a:chExt cx="1913890" cy="1913890"/>
          </a:xfrm>
        </p:grpSpPr>
        <p:sp>
          <p:nvSpPr>
            <p:cNvPr id="517" name="Freeform 51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518" name="Group 518"/>
          <p:cNvGrpSpPr/>
          <p:nvPr/>
        </p:nvGrpSpPr>
        <p:grpSpPr>
          <a:xfrm>
            <a:off x="14393015" y="7926566"/>
            <a:ext cx="62088" cy="62088"/>
            <a:chOff x="0" y="0"/>
            <a:chExt cx="1913890" cy="1913890"/>
          </a:xfrm>
        </p:grpSpPr>
        <p:sp>
          <p:nvSpPr>
            <p:cNvPr id="519" name="Freeform 51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520" name="Group 520"/>
          <p:cNvGrpSpPr/>
          <p:nvPr/>
        </p:nvGrpSpPr>
        <p:grpSpPr>
          <a:xfrm>
            <a:off x="16783550" y="7926566"/>
            <a:ext cx="62088" cy="62088"/>
            <a:chOff x="0" y="0"/>
            <a:chExt cx="1913890" cy="1913890"/>
          </a:xfrm>
        </p:grpSpPr>
        <p:sp>
          <p:nvSpPr>
            <p:cNvPr id="521" name="Freeform 52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522" name="Group 522"/>
          <p:cNvGrpSpPr/>
          <p:nvPr/>
        </p:nvGrpSpPr>
        <p:grpSpPr>
          <a:xfrm>
            <a:off x="4682348" y="1927643"/>
            <a:ext cx="62088" cy="62088"/>
            <a:chOff x="0" y="0"/>
            <a:chExt cx="1913890" cy="1913890"/>
          </a:xfrm>
        </p:grpSpPr>
        <p:sp>
          <p:nvSpPr>
            <p:cNvPr id="523" name="Freeform 52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524" name="Group 524"/>
          <p:cNvGrpSpPr/>
          <p:nvPr/>
        </p:nvGrpSpPr>
        <p:grpSpPr>
          <a:xfrm>
            <a:off x="4682348" y="6713007"/>
            <a:ext cx="62088" cy="62088"/>
            <a:chOff x="0" y="0"/>
            <a:chExt cx="1913890" cy="1913890"/>
          </a:xfrm>
        </p:grpSpPr>
        <p:sp>
          <p:nvSpPr>
            <p:cNvPr id="525" name="Freeform 52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526" name="Group 526"/>
          <p:cNvGrpSpPr/>
          <p:nvPr/>
        </p:nvGrpSpPr>
        <p:grpSpPr>
          <a:xfrm>
            <a:off x="4682348" y="4318418"/>
            <a:ext cx="62088" cy="62088"/>
            <a:chOff x="0" y="0"/>
            <a:chExt cx="1913890" cy="1913890"/>
          </a:xfrm>
        </p:grpSpPr>
        <p:sp>
          <p:nvSpPr>
            <p:cNvPr id="527" name="Freeform 5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528" name="Group 528"/>
          <p:cNvGrpSpPr/>
          <p:nvPr/>
        </p:nvGrpSpPr>
        <p:grpSpPr>
          <a:xfrm>
            <a:off x="4682348" y="9103782"/>
            <a:ext cx="62088" cy="62088"/>
            <a:chOff x="0" y="0"/>
            <a:chExt cx="1913890" cy="1913890"/>
          </a:xfrm>
        </p:grpSpPr>
        <p:sp>
          <p:nvSpPr>
            <p:cNvPr id="529" name="Freeform 52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530" name="Group 530"/>
          <p:cNvGrpSpPr/>
          <p:nvPr/>
        </p:nvGrpSpPr>
        <p:grpSpPr>
          <a:xfrm>
            <a:off x="11958302" y="1927643"/>
            <a:ext cx="62088" cy="62088"/>
            <a:chOff x="0" y="0"/>
            <a:chExt cx="1913890" cy="1913890"/>
          </a:xfrm>
        </p:grpSpPr>
        <p:sp>
          <p:nvSpPr>
            <p:cNvPr id="531" name="Freeform 53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532" name="Group 532"/>
          <p:cNvGrpSpPr/>
          <p:nvPr/>
        </p:nvGrpSpPr>
        <p:grpSpPr>
          <a:xfrm>
            <a:off x="11958302" y="9103782"/>
            <a:ext cx="62088" cy="62088"/>
            <a:chOff x="0" y="0"/>
            <a:chExt cx="1913890" cy="1913890"/>
          </a:xfrm>
        </p:grpSpPr>
        <p:sp>
          <p:nvSpPr>
            <p:cNvPr id="533" name="Freeform 53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534" name="Group 534"/>
          <p:cNvGrpSpPr/>
          <p:nvPr/>
        </p:nvGrpSpPr>
        <p:grpSpPr>
          <a:xfrm>
            <a:off x="4682348" y="3141203"/>
            <a:ext cx="62088" cy="62088"/>
            <a:chOff x="0" y="0"/>
            <a:chExt cx="1913890" cy="1913890"/>
          </a:xfrm>
        </p:grpSpPr>
        <p:sp>
          <p:nvSpPr>
            <p:cNvPr id="535" name="Freeform 53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536" name="Group 536"/>
          <p:cNvGrpSpPr/>
          <p:nvPr/>
        </p:nvGrpSpPr>
        <p:grpSpPr>
          <a:xfrm>
            <a:off x="4682348" y="7926566"/>
            <a:ext cx="62088" cy="62088"/>
            <a:chOff x="0" y="0"/>
            <a:chExt cx="1913890" cy="1913890"/>
          </a:xfrm>
        </p:grpSpPr>
        <p:sp>
          <p:nvSpPr>
            <p:cNvPr id="537" name="Freeform 53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538" name="Group 538"/>
          <p:cNvGrpSpPr/>
          <p:nvPr/>
        </p:nvGrpSpPr>
        <p:grpSpPr>
          <a:xfrm>
            <a:off x="4682348" y="5531978"/>
            <a:ext cx="62088" cy="62088"/>
            <a:chOff x="0" y="0"/>
            <a:chExt cx="1913890" cy="1913890"/>
          </a:xfrm>
        </p:grpSpPr>
        <p:sp>
          <p:nvSpPr>
            <p:cNvPr id="539" name="Freeform 53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540" name="Group 540"/>
          <p:cNvGrpSpPr/>
          <p:nvPr/>
        </p:nvGrpSpPr>
        <p:grpSpPr>
          <a:xfrm>
            <a:off x="11958302" y="7926566"/>
            <a:ext cx="62088" cy="62088"/>
            <a:chOff x="0" y="0"/>
            <a:chExt cx="1913890" cy="1913890"/>
          </a:xfrm>
        </p:grpSpPr>
        <p:sp>
          <p:nvSpPr>
            <p:cNvPr id="541" name="Freeform 54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542" name="Group 542"/>
          <p:cNvGrpSpPr/>
          <p:nvPr/>
        </p:nvGrpSpPr>
        <p:grpSpPr>
          <a:xfrm>
            <a:off x="1033504" y="1927643"/>
            <a:ext cx="62088" cy="62088"/>
            <a:chOff x="0" y="0"/>
            <a:chExt cx="1913890" cy="1913890"/>
          </a:xfrm>
        </p:grpSpPr>
        <p:sp>
          <p:nvSpPr>
            <p:cNvPr id="543" name="Freeform 54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544" name="Group 544"/>
          <p:cNvGrpSpPr/>
          <p:nvPr/>
        </p:nvGrpSpPr>
        <p:grpSpPr>
          <a:xfrm>
            <a:off x="1033504" y="6713007"/>
            <a:ext cx="62088" cy="62088"/>
            <a:chOff x="0" y="0"/>
            <a:chExt cx="1913890" cy="1913890"/>
          </a:xfrm>
        </p:grpSpPr>
        <p:sp>
          <p:nvSpPr>
            <p:cNvPr id="545" name="Freeform 54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546" name="Group 546"/>
          <p:cNvGrpSpPr/>
          <p:nvPr/>
        </p:nvGrpSpPr>
        <p:grpSpPr>
          <a:xfrm>
            <a:off x="1033504" y="4318418"/>
            <a:ext cx="62088" cy="62088"/>
            <a:chOff x="0" y="0"/>
            <a:chExt cx="1913890" cy="1913890"/>
          </a:xfrm>
        </p:grpSpPr>
        <p:sp>
          <p:nvSpPr>
            <p:cNvPr id="547" name="Freeform 54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548" name="Group 548"/>
          <p:cNvGrpSpPr/>
          <p:nvPr/>
        </p:nvGrpSpPr>
        <p:grpSpPr>
          <a:xfrm>
            <a:off x="1033504" y="9103782"/>
            <a:ext cx="62088" cy="62088"/>
            <a:chOff x="0" y="0"/>
            <a:chExt cx="1913890" cy="1913890"/>
          </a:xfrm>
        </p:grpSpPr>
        <p:sp>
          <p:nvSpPr>
            <p:cNvPr id="549" name="Freeform 54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550" name="Group 550"/>
          <p:cNvGrpSpPr/>
          <p:nvPr/>
        </p:nvGrpSpPr>
        <p:grpSpPr>
          <a:xfrm>
            <a:off x="8309458" y="1927643"/>
            <a:ext cx="62088" cy="62088"/>
            <a:chOff x="0" y="0"/>
            <a:chExt cx="1913890" cy="1913890"/>
          </a:xfrm>
        </p:grpSpPr>
        <p:sp>
          <p:nvSpPr>
            <p:cNvPr id="551" name="Freeform 55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552" name="Group 552"/>
          <p:cNvGrpSpPr/>
          <p:nvPr/>
        </p:nvGrpSpPr>
        <p:grpSpPr>
          <a:xfrm>
            <a:off x="1033504" y="3141203"/>
            <a:ext cx="62088" cy="62088"/>
            <a:chOff x="0" y="0"/>
            <a:chExt cx="1913890" cy="1913890"/>
          </a:xfrm>
        </p:grpSpPr>
        <p:sp>
          <p:nvSpPr>
            <p:cNvPr id="553" name="Freeform 55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554" name="Group 554"/>
          <p:cNvGrpSpPr/>
          <p:nvPr/>
        </p:nvGrpSpPr>
        <p:grpSpPr>
          <a:xfrm>
            <a:off x="1033504" y="7926566"/>
            <a:ext cx="62088" cy="62088"/>
            <a:chOff x="0" y="0"/>
            <a:chExt cx="1913890" cy="1913890"/>
          </a:xfrm>
        </p:grpSpPr>
        <p:sp>
          <p:nvSpPr>
            <p:cNvPr id="555" name="Freeform 55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556" name="Group 556"/>
          <p:cNvGrpSpPr/>
          <p:nvPr/>
        </p:nvGrpSpPr>
        <p:grpSpPr>
          <a:xfrm>
            <a:off x="1033504" y="5531978"/>
            <a:ext cx="62088" cy="62088"/>
            <a:chOff x="0" y="0"/>
            <a:chExt cx="1913890" cy="1913890"/>
          </a:xfrm>
        </p:grpSpPr>
        <p:sp>
          <p:nvSpPr>
            <p:cNvPr id="557" name="Freeform 55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558" name="Group 558"/>
          <p:cNvGrpSpPr/>
          <p:nvPr/>
        </p:nvGrpSpPr>
        <p:grpSpPr>
          <a:xfrm>
            <a:off x="5904115" y="1927643"/>
            <a:ext cx="62088" cy="62088"/>
            <a:chOff x="0" y="0"/>
            <a:chExt cx="1913890" cy="1913890"/>
          </a:xfrm>
        </p:grpSpPr>
        <p:sp>
          <p:nvSpPr>
            <p:cNvPr id="559" name="Freeform 55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560" name="Group 560"/>
          <p:cNvGrpSpPr/>
          <p:nvPr/>
        </p:nvGrpSpPr>
        <p:grpSpPr>
          <a:xfrm>
            <a:off x="5904115" y="6713007"/>
            <a:ext cx="62088" cy="62088"/>
            <a:chOff x="0" y="0"/>
            <a:chExt cx="1913890" cy="1913890"/>
          </a:xfrm>
        </p:grpSpPr>
        <p:sp>
          <p:nvSpPr>
            <p:cNvPr id="561" name="Freeform 56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562" name="Group 562"/>
          <p:cNvGrpSpPr/>
          <p:nvPr/>
        </p:nvGrpSpPr>
        <p:grpSpPr>
          <a:xfrm>
            <a:off x="5904115" y="9103782"/>
            <a:ext cx="62088" cy="62088"/>
            <a:chOff x="0" y="0"/>
            <a:chExt cx="1913890" cy="1913890"/>
          </a:xfrm>
        </p:grpSpPr>
        <p:sp>
          <p:nvSpPr>
            <p:cNvPr id="563" name="Freeform 56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564" name="Group 564"/>
          <p:cNvGrpSpPr/>
          <p:nvPr/>
        </p:nvGrpSpPr>
        <p:grpSpPr>
          <a:xfrm>
            <a:off x="13180069" y="1927643"/>
            <a:ext cx="62088" cy="62088"/>
            <a:chOff x="0" y="0"/>
            <a:chExt cx="1913890" cy="1913890"/>
          </a:xfrm>
        </p:grpSpPr>
        <p:sp>
          <p:nvSpPr>
            <p:cNvPr id="565" name="Freeform 56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566" name="Group 566"/>
          <p:cNvGrpSpPr/>
          <p:nvPr/>
        </p:nvGrpSpPr>
        <p:grpSpPr>
          <a:xfrm>
            <a:off x="13180069" y="9103782"/>
            <a:ext cx="62088" cy="62088"/>
            <a:chOff x="0" y="0"/>
            <a:chExt cx="1913890" cy="1913890"/>
          </a:xfrm>
        </p:grpSpPr>
        <p:sp>
          <p:nvSpPr>
            <p:cNvPr id="567" name="Freeform 56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568" name="Group 568"/>
          <p:cNvGrpSpPr/>
          <p:nvPr/>
        </p:nvGrpSpPr>
        <p:grpSpPr>
          <a:xfrm>
            <a:off x="15570605" y="1927643"/>
            <a:ext cx="62088" cy="62088"/>
            <a:chOff x="0" y="0"/>
            <a:chExt cx="1913890" cy="1913890"/>
          </a:xfrm>
        </p:grpSpPr>
        <p:sp>
          <p:nvSpPr>
            <p:cNvPr id="569" name="Freeform 56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570" name="Group 570"/>
          <p:cNvGrpSpPr/>
          <p:nvPr/>
        </p:nvGrpSpPr>
        <p:grpSpPr>
          <a:xfrm>
            <a:off x="15570605" y="9103782"/>
            <a:ext cx="62088" cy="62088"/>
            <a:chOff x="0" y="0"/>
            <a:chExt cx="1913890" cy="1913890"/>
          </a:xfrm>
        </p:grpSpPr>
        <p:sp>
          <p:nvSpPr>
            <p:cNvPr id="571" name="Freeform 57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572" name="Group 572"/>
          <p:cNvGrpSpPr/>
          <p:nvPr/>
        </p:nvGrpSpPr>
        <p:grpSpPr>
          <a:xfrm>
            <a:off x="5904115" y="7926566"/>
            <a:ext cx="62088" cy="62088"/>
            <a:chOff x="0" y="0"/>
            <a:chExt cx="1913890" cy="1913890"/>
          </a:xfrm>
        </p:grpSpPr>
        <p:sp>
          <p:nvSpPr>
            <p:cNvPr id="573" name="Freeform 57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574" name="Group 574"/>
          <p:cNvGrpSpPr/>
          <p:nvPr/>
        </p:nvGrpSpPr>
        <p:grpSpPr>
          <a:xfrm>
            <a:off x="5904115" y="5531978"/>
            <a:ext cx="62088" cy="62088"/>
            <a:chOff x="0" y="0"/>
            <a:chExt cx="1913890" cy="1913890"/>
          </a:xfrm>
        </p:grpSpPr>
        <p:sp>
          <p:nvSpPr>
            <p:cNvPr id="575" name="Freeform 57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576" name="Group 576"/>
          <p:cNvGrpSpPr/>
          <p:nvPr/>
        </p:nvGrpSpPr>
        <p:grpSpPr>
          <a:xfrm>
            <a:off x="13180069" y="7926566"/>
            <a:ext cx="62088" cy="62088"/>
            <a:chOff x="0" y="0"/>
            <a:chExt cx="1913890" cy="1913890"/>
          </a:xfrm>
        </p:grpSpPr>
        <p:sp>
          <p:nvSpPr>
            <p:cNvPr id="577" name="Freeform 57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578" name="Group 578"/>
          <p:cNvGrpSpPr/>
          <p:nvPr/>
        </p:nvGrpSpPr>
        <p:grpSpPr>
          <a:xfrm>
            <a:off x="15570605" y="7926566"/>
            <a:ext cx="62088" cy="62088"/>
            <a:chOff x="0" y="0"/>
            <a:chExt cx="1913890" cy="1913890"/>
          </a:xfrm>
        </p:grpSpPr>
        <p:sp>
          <p:nvSpPr>
            <p:cNvPr id="579" name="Freeform 57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580" name="Group 580"/>
          <p:cNvGrpSpPr/>
          <p:nvPr/>
        </p:nvGrpSpPr>
        <p:grpSpPr>
          <a:xfrm>
            <a:off x="3469402" y="1927643"/>
            <a:ext cx="62088" cy="62088"/>
            <a:chOff x="0" y="0"/>
            <a:chExt cx="1913890" cy="1913890"/>
          </a:xfrm>
        </p:grpSpPr>
        <p:sp>
          <p:nvSpPr>
            <p:cNvPr id="581" name="Freeform 58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582" name="Group 582"/>
          <p:cNvGrpSpPr/>
          <p:nvPr/>
        </p:nvGrpSpPr>
        <p:grpSpPr>
          <a:xfrm>
            <a:off x="3469402" y="6713007"/>
            <a:ext cx="62088" cy="62088"/>
            <a:chOff x="0" y="0"/>
            <a:chExt cx="1913890" cy="1913890"/>
          </a:xfrm>
        </p:grpSpPr>
        <p:sp>
          <p:nvSpPr>
            <p:cNvPr id="583" name="Freeform 58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584" name="Group 584"/>
          <p:cNvGrpSpPr/>
          <p:nvPr/>
        </p:nvGrpSpPr>
        <p:grpSpPr>
          <a:xfrm>
            <a:off x="3469402" y="4318418"/>
            <a:ext cx="62088" cy="62088"/>
            <a:chOff x="0" y="0"/>
            <a:chExt cx="1913890" cy="1913890"/>
          </a:xfrm>
        </p:grpSpPr>
        <p:sp>
          <p:nvSpPr>
            <p:cNvPr id="585" name="Freeform 58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586" name="Group 586"/>
          <p:cNvGrpSpPr/>
          <p:nvPr/>
        </p:nvGrpSpPr>
        <p:grpSpPr>
          <a:xfrm>
            <a:off x="3469402" y="9103782"/>
            <a:ext cx="62088" cy="62088"/>
            <a:chOff x="0" y="0"/>
            <a:chExt cx="1913890" cy="1913890"/>
          </a:xfrm>
        </p:grpSpPr>
        <p:sp>
          <p:nvSpPr>
            <p:cNvPr id="587" name="Freeform 58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588" name="Group 588"/>
          <p:cNvGrpSpPr/>
          <p:nvPr/>
        </p:nvGrpSpPr>
        <p:grpSpPr>
          <a:xfrm>
            <a:off x="10745356" y="1927643"/>
            <a:ext cx="62088" cy="62088"/>
            <a:chOff x="0" y="0"/>
            <a:chExt cx="1913890" cy="1913890"/>
          </a:xfrm>
        </p:grpSpPr>
        <p:sp>
          <p:nvSpPr>
            <p:cNvPr id="589" name="Freeform 58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590" name="Group 590"/>
          <p:cNvGrpSpPr/>
          <p:nvPr/>
        </p:nvGrpSpPr>
        <p:grpSpPr>
          <a:xfrm>
            <a:off x="10745356" y="9103782"/>
            <a:ext cx="62088" cy="62088"/>
            <a:chOff x="0" y="0"/>
            <a:chExt cx="1913890" cy="1913890"/>
          </a:xfrm>
        </p:grpSpPr>
        <p:sp>
          <p:nvSpPr>
            <p:cNvPr id="591" name="Freeform 59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592" name="Group 592"/>
          <p:cNvGrpSpPr/>
          <p:nvPr/>
        </p:nvGrpSpPr>
        <p:grpSpPr>
          <a:xfrm>
            <a:off x="3469402" y="3141203"/>
            <a:ext cx="62088" cy="62088"/>
            <a:chOff x="0" y="0"/>
            <a:chExt cx="1913890" cy="1913890"/>
          </a:xfrm>
        </p:grpSpPr>
        <p:sp>
          <p:nvSpPr>
            <p:cNvPr id="593" name="Freeform 59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594" name="Group 594"/>
          <p:cNvGrpSpPr/>
          <p:nvPr/>
        </p:nvGrpSpPr>
        <p:grpSpPr>
          <a:xfrm>
            <a:off x="3469402" y="7926566"/>
            <a:ext cx="62088" cy="62088"/>
            <a:chOff x="0" y="0"/>
            <a:chExt cx="1913890" cy="1913890"/>
          </a:xfrm>
        </p:grpSpPr>
        <p:sp>
          <p:nvSpPr>
            <p:cNvPr id="595" name="Freeform 59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596" name="Group 596"/>
          <p:cNvGrpSpPr/>
          <p:nvPr/>
        </p:nvGrpSpPr>
        <p:grpSpPr>
          <a:xfrm>
            <a:off x="3469402" y="5531978"/>
            <a:ext cx="62088" cy="62088"/>
            <a:chOff x="0" y="0"/>
            <a:chExt cx="1913890" cy="1913890"/>
          </a:xfrm>
        </p:grpSpPr>
        <p:sp>
          <p:nvSpPr>
            <p:cNvPr id="597" name="Freeform 59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598" name="Group 598"/>
          <p:cNvGrpSpPr/>
          <p:nvPr/>
        </p:nvGrpSpPr>
        <p:grpSpPr>
          <a:xfrm>
            <a:off x="10745356" y="7926566"/>
            <a:ext cx="62088" cy="62088"/>
            <a:chOff x="0" y="0"/>
            <a:chExt cx="1913890" cy="1913890"/>
          </a:xfrm>
        </p:grpSpPr>
        <p:sp>
          <p:nvSpPr>
            <p:cNvPr id="599" name="Freeform 59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600" name="Group 600"/>
          <p:cNvGrpSpPr/>
          <p:nvPr/>
        </p:nvGrpSpPr>
        <p:grpSpPr>
          <a:xfrm>
            <a:off x="2658173" y="1121130"/>
            <a:ext cx="62088" cy="62088"/>
            <a:chOff x="0" y="0"/>
            <a:chExt cx="1913890" cy="1913890"/>
          </a:xfrm>
        </p:grpSpPr>
        <p:sp>
          <p:nvSpPr>
            <p:cNvPr id="601" name="Freeform 60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602" name="Group 602"/>
          <p:cNvGrpSpPr/>
          <p:nvPr/>
        </p:nvGrpSpPr>
        <p:grpSpPr>
          <a:xfrm>
            <a:off x="2658173" y="5906493"/>
            <a:ext cx="62088" cy="62088"/>
            <a:chOff x="0" y="0"/>
            <a:chExt cx="1913890" cy="1913890"/>
          </a:xfrm>
        </p:grpSpPr>
        <p:sp>
          <p:nvSpPr>
            <p:cNvPr id="603" name="Freeform 60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604" name="Group 604"/>
          <p:cNvGrpSpPr/>
          <p:nvPr/>
        </p:nvGrpSpPr>
        <p:grpSpPr>
          <a:xfrm>
            <a:off x="2658173" y="3511905"/>
            <a:ext cx="62088" cy="62088"/>
            <a:chOff x="0" y="0"/>
            <a:chExt cx="1913890" cy="1913890"/>
          </a:xfrm>
        </p:grpSpPr>
        <p:sp>
          <p:nvSpPr>
            <p:cNvPr id="605" name="Freeform 60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606" name="Group 606"/>
          <p:cNvGrpSpPr/>
          <p:nvPr/>
        </p:nvGrpSpPr>
        <p:grpSpPr>
          <a:xfrm>
            <a:off x="2658173" y="8297268"/>
            <a:ext cx="62088" cy="62088"/>
            <a:chOff x="0" y="0"/>
            <a:chExt cx="1913890" cy="1913890"/>
          </a:xfrm>
        </p:grpSpPr>
        <p:sp>
          <p:nvSpPr>
            <p:cNvPr id="607" name="Freeform 60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608" name="Group 608"/>
          <p:cNvGrpSpPr/>
          <p:nvPr/>
        </p:nvGrpSpPr>
        <p:grpSpPr>
          <a:xfrm>
            <a:off x="9934127" y="1121130"/>
            <a:ext cx="62088" cy="62088"/>
            <a:chOff x="0" y="0"/>
            <a:chExt cx="1913890" cy="1913890"/>
          </a:xfrm>
        </p:grpSpPr>
        <p:sp>
          <p:nvSpPr>
            <p:cNvPr id="609" name="Freeform 60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610" name="Group 610"/>
          <p:cNvGrpSpPr/>
          <p:nvPr/>
        </p:nvGrpSpPr>
        <p:grpSpPr>
          <a:xfrm>
            <a:off x="9934127" y="8297268"/>
            <a:ext cx="62088" cy="62088"/>
            <a:chOff x="0" y="0"/>
            <a:chExt cx="1913890" cy="1913890"/>
          </a:xfrm>
        </p:grpSpPr>
        <p:sp>
          <p:nvSpPr>
            <p:cNvPr id="611" name="Freeform 6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612" name="Group 612"/>
          <p:cNvGrpSpPr/>
          <p:nvPr/>
        </p:nvGrpSpPr>
        <p:grpSpPr>
          <a:xfrm>
            <a:off x="2658173" y="2334690"/>
            <a:ext cx="62088" cy="62088"/>
            <a:chOff x="0" y="0"/>
            <a:chExt cx="1913890" cy="1913890"/>
          </a:xfrm>
        </p:grpSpPr>
        <p:sp>
          <p:nvSpPr>
            <p:cNvPr id="613" name="Freeform 6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614" name="Group 614"/>
          <p:cNvGrpSpPr/>
          <p:nvPr/>
        </p:nvGrpSpPr>
        <p:grpSpPr>
          <a:xfrm>
            <a:off x="2658173" y="7120053"/>
            <a:ext cx="62088" cy="62088"/>
            <a:chOff x="0" y="0"/>
            <a:chExt cx="1913890" cy="1913890"/>
          </a:xfrm>
        </p:grpSpPr>
        <p:sp>
          <p:nvSpPr>
            <p:cNvPr id="615" name="Freeform 6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616" name="Group 616"/>
          <p:cNvGrpSpPr/>
          <p:nvPr/>
        </p:nvGrpSpPr>
        <p:grpSpPr>
          <a:xfrm>
            <a:off x="2658173" y="4725465"/>
            <a:ext cx="62088" cy="62088"/>
            <a:chOff x="0" y="0"/>
            <a:chExt cx="1913890" cy="1913890"/>
          </a:xfrm>
        </p:grpSpPr>
        <p:sp>
          <p:nvSpPr>
            <p:cNvPr id="617" name="Freeform 61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618" name="Group 618"/>
          <p:cNvGrpSpPr/>
          <p:nvPr/>
        </p:nvGrpSpPr>
        <p:grpSpPr>
          <a:xfrm>
            <a:off x="9934127" y="2334690"/>
            <a:ext cx="62088" cy="62088"/>
            <a:chOff x="0" y="0"/>
            <a:chExt cx="1913890" cy="1913890"/>
          </a:xfrm>
        </p:grpSpPr>
        <p:sp>
          <p:nvSpPr>
            <p:cNvPr id="619" name="Freeform 61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620" name="Group 620"/>
          <p:cNvGrpSpPr/>
          <p:nvPr/>
        </p:nvGrpSpPr>
        <p:grpSpPr>
          <a:xfrm>
            <a:off x="7528784" y="1121130"/>
            <a:ext cx="62088" cy="62088"/>
            <a:chOff x="0" y="0"/>
            <a:chExt cx="1913890" cy="1913890"/>
          </a:xfrm>
        </p:grpSpPr>
        <p:sp>
          <p:nvSpPr>
            <p:cNvPr id="621" name="Freeform 62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622" name="Group 622"/>
          <p:cNvGrpSpPr/>
          <p:nvPr/>
        </p:nvGrpSpPr>
        <p:grpSpPr>
          <a:xfrm>
            <a:off x="14804739" y="1121130"/>
            <a:ext cx="62088" cy="62088"/>
            <a:chOff x="0" y="0"/>
            <a:chExt cx="1913890" cy="1913890"/>
          </a:xfrm>
        </p:grpSpPr>
        <p:sp>
          <p:nvSpPr>
            <p:cNvPr id="623" name="Freeform 62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624" name="Group 624"/>
          <p:cNvGrpSpPr/>
          <p:nvPr/>
        </p:nvGrpSpPr>
        <p:grpSpPr>
          <a:xfrm>
            <a:off x="14804739" y="8297268"/>
            <a:ext cx="62088" cy="62088"/>
            <a:chOff x="0" y="0"/>
            <a:chExt cx="1913890" cy="1913890"/>
          </a:xfrm>
        </p:grpSpPr>
        <p:sp>
          <p:nvSpPr>
            <p:cNvPr id="625" name="Freeform 62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626" name="Group 626"/>
          <p:cNvGrpSpPr/>
          <p:nvPr/>
        </p:nvGrpSpPr>
        <p:grpSpPr>
          <a:xfrm>
            <a:off x="17195274" y="1121130"/>
            <a:ext cx="62088" cy="62088"/>
            <a:chOff x="0" y="0"/>
            <a:chExt cx="1913890" cy="1913890"/>
          </a:xfrm>
        </p:grpSpPr>
        <p:sp>
          <p:nvSpPr>
            <p:cNvPr id="627" name="Freeform 6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628" name="Group 628"/>
          <p:cNvGrpSpPr/>
          <p:nvPr/>
        </p:nvGrpSpPr>
        <p:grpSpPr>
          <a:xfrm>
            <a:off x="17195274" y="8297268"/>
            <a:ext cx="62088" cy="62088"/>
            <a:chOff x="0" y="0"/>
            <a:chExt cx="1913890" cy="1913890"/>
          </a:xfrm>
        </p:grpSpPr>
        <p:sp>
          <p:nvSpPr>
            <p:cNvPr id="629" name="Freeform 62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630" name="Group 630"/>
          <p:cNvGrpSpPr/>
          <p:nvPr/>
        </p:nvGrpSpPr>
        <p:grpSpPr>
          <a:xfrm>
            <a:off x="7528784" y="2334690"/>
            <a:ext cx="62088" cy="62088"/>
            <a:chOff x="0" y="0"/>
            <a:chExt cx="1913890" cy="1913890"/>
          </a:xfrm>
        </p:grpSpPr>
        <p:sp>
          <p:nvSpPr>
            <p:cNvPr id="631" name="Freeform 63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632" name="Group 632"/>
          <p:cNvGrpSpPr/>
          <p:nvPr/>
        </p:nvGrpSpPr>
        <p:grpSpPr>
          <a:xfrm>
            <a:off x="14804739" y="2334690"/>
            <a:ext cx="62088" cy="62088"/>
            <a:chOff x="0" y="0"/>
            <a:chExt cx="1913890" cy="1913890"/>
          </a:xfrm>
        </p:grpSpPr>
        <p:sp>
          <p:nvSpPr>
            <p:cNvPr id="633" name="Freeform 63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634" name="Group 634"/>
          <p:cNvGrpSpPr/>
          <p:nvPr/>
        </p:nvGrpSpPr>
        <p:grpSpPr>
          <a:xfrm>
            <a:off x="17195274" y="2334690"/>
            <a:ext cx="62088" cy="62088"/>
            <a:chOff x="0" y="0"/>
            <a:chExt cx="1913890" cy="1913890"/>
          </a:xfrm>
        </p:grpSpPr>
        <p:sp>
          <p:nvSpPr>
            <p:cNvPr id="635" name="Freeform 63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636" name="Group 636"/>
          <p:cNvGrpSpPr/>
          <p:nvPr/>
        </p:nvGrpSpPr>
        <p:grpSpPr>
          <a:xfrm>
            <a:off x="5094072" y="1121130"/>
            <a:ext cx="62088" cy="62088"/>
            <a:chOff x="0" y="0"/>
            <a:chExt cx="1913890" cy="1913890"/>
          </a:xfrm>
        </p:grpSpPr>
        <p:sp>
          <p:nvSpPr>
            <p:cNvPr id="637" name="Freeform 63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638" name="Group 638"/>
          <p:cNvGrpSpPr/>
          <p:nvPr/>
        </p:nvGrpSpPr>
        <p:grpSpPr>
          <a:xfrm>
            <a:off x="5094072" y="5906493"/>
            <a:ext cx="62088" cy="62088"/>
            <a:chOff x="0" y="0"/>
            <a:chExt cx="1913890" cy="1913890"/>
          </a:xfrm>
        </p:grpSpPr>
        <p:sp>
          <p:nvSpPr>
            <p:cNvPr id="639" name="Freeform 63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640" name="Group 640"/>
          <p:cNvGrpSpPr/>
          <p:nvPr/>
        </p:nvGrpSpPr>
        <p:grpSpPr>
          <a:xfrm>
            <a:off x="5094072" y="3511905"/>
            <a:ext cx="62088" cy="62088"/>
            <a:chOff x="0" y="0"/>
            <a:chExt cx="1913890" cy="1913890"/>
          </a:xfrm>
        </p:grpSpPr>
        <p:sp>
          <p:nvSpPr>
            <p:cNvPr id="641" name="Freeform 64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642" name="Group 642"/>
          <p:cNvGrpSpPr/>
          <p:nvPr/>
        </p:nvGrpSpPr>
        <p:grpSpPr>
          <a:xfrm>
            <a:off x="5094072" y="8297268"/>
            <a:ext cx="62088" cy="62088"/>
            <a:chOff x="0" y="0"/>
            <a:chExt cx="1913890" cy="1913890"/>
          </a:xfrm>
        </p:grpSpPr>
        <p:sp>
          <p:nvSpPr>
            <p:cNvPr id="643" name="Freeform 64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644" name="Group 644"/>
          <p:cNvGrpSpPr/>
          <p:nvPr/>
        </p:nvGrpSpPr>
        <p:grpSpPr>
          <a:xfrm>
            <a:off x="12370026" y="1121130"/>
            <a:ext cx="62088" cy="62088"/>
            <a:chOff x="0" y="0"/>
            <a:chExt cx="1913890" cy="1913890"/>
          </a:xfrm>
        </p:grpSpPr>
        <p:sp>
          <p:nvSpPr>
            <p:cNvPr id="645" name="Freeform 64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646" name="Group 646"/>
          <p:cNvGrpSpPr/>
          <p:nvPr/>
        </p:nvGrpSpPr>
        <p:grpSpPr>
          <a:xfrm>
            <a:off x="12370026" y="8297268"/>
            <a:ext cx="62088" cy="62088"/>
            <a:chOff x="0" y="0"/>
            <a:chExt cx="1913890" cy="1913890"/>
          </a:xfrm>
        </p:grpSpPr>
        <p:sp>
          <p:nvSpPr>
            <p:cNvPr id="647" name="Freeform 64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648" name="Group 648"/>
          <p:cNvGrpSpPr/>
          <p:nvPr/>
        </p:nvGrpSpPr>
        <p:grpSpPr>
          <a:xfrm>
            <a:off x="5094072" y="2334690"/>
            <a:ext cx="62088" cy="62088"/>
            <a:chOff x="0" y="0"/>
            <a:chExt cx="1913890" cy="1913890"/>
          </a:xfrm>
        </p:grpSpPr>
        <p:sp>
          <p:nvSpPr>
            <p:cNvPr id="649" name="Freeform 64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650" name="Group 650"/>
          <p:cNvGrpSpPr/>
          <p:nvPr/>
        </p:nvGrpSpPr>
        <p:grpSpPr>
          <a:xfrm>
            <a:off x="5094072" y="7120053"/>
            <a:ext cx="62088" cy="62088"/>
            <a:chOff x="0" y="0"/>
            <a:chExt cx="1913890" cy="1913890"/>
          </a:xfrm>
        </p:grpSpPr>
        <p:sp>
          <p:nvSpPr>
            <p:cNvPr id="651" name="Freeform 65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652" name="Group 652"/>
          <p:cNvGrpSpPr/>
          <p:nvPr/>
        </p:nvGrpSpPr>
        <p:grpSpPr>
          <a:xfrm>
            <a:off x="5094072" y="4725465"/>
            <a:ext cx="62088" cy="62088"/>
            <a:chOff x="0" y="0"/>
            <a:chExt cx="1913890" cy="1913890"/>
          </a:xfrm>
        </p:grpSpPr>
        <p:sp>
          <p:nvSpPr>
            <p:cNvPr id="653" name="Freeform 65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654" name="Group 654"/>
          <p:cNvGrpSpPr/>
          <p:nvPr/>
        </p:nvGrpSpPr>
        <p:grpSpPr>
          <a:xfrm>
            <a:off x="12370026" y="2334690"/>
            <a:ext cx="62088" cy="62088"/>
            <a:chOff x="0" y="0"/>
            <a:chExt cx="1913890" cy="1913890"/>
          </a:xfrm>
        </p:grpSpPr>
        <p:sp>
          <p:nvSpPr>
            <p:cNvPr id="655" name="Freeform 65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656" name="Group 656"/>
          <p:cNvGrpSpPr/>
          <p:nvPr/>
        </p:nvGrpSpPr>
        <p:grpSpPr>
          <a:xfrm>
            <a:off x="3062168" y="1523996"/>
            <a:ext cx="62088" cy="62088"/>
            <a:chOff x="0" y="0"/>
            <a:chExt cx="1913890" cy="1913890"/>
          </a:xfrm>
        </p:grpSpPr>
        <p:sp>
          <p:nvSpPr>
            <p:cNvPr id="657" name="Freeform 65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658" name="Group 658"/>
          <p:cNvGrpSpPr/>
          <p:nvPr/>
        </p:nvGrpSpPr>
        <p:grpSpPr>
          <a:xfrm>
            <a:off x="3062168" y="6309360"/>
            <a:ext cx="62088" cy="62088"/>
            <a:chOff x="0" y="0"/>
            <a:chExt cx="1913890" cy="1913890"/>
          </a:xfrm>
        </p:grpSpPr>
        <p:sp>
          <p:nvSpPr>
            <p:cNvPr id="659" name="Freeform 65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660" name="Group 660"/>
          <p:cNvGrpSpPr/>
          <p:nvPr/>
        </p:nvGrpSpPr>
        <p:grpSpPr>
          <a:xfrm>
            <a:off x="3062168" y="3914771"/>
            <a:ext cx="62088" cy="62088"/>
            <a:chOff x="0" y="0"/>
            <a:chExt cx="1913890" cy="1913890"/>
          </a:xfrm>
        </p:grpSpPr>
        <p:sp>
          <p:nvSpPr>
            <p:cNvPr id="661" name="Freeform 66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662" name="Group 662"/>
          <p:cNvGrpSpPr/>
          <p:nvPr/>
        </p:nvGrpSpPr>
        <p:grpSpPr>
          <a:xfrm>
            <a:off x="3062168" y="8700135"/>
            <a:ext cx="62088" cy="62088"/>
            <a:chOff x="0" y="0"/>
            <a:chExt cx="1913890" cy="1913890"/>
          </a:xfrm>
        </p:grpSpPr>
        <p:sp>
          <p:nvSpPr>
            <p:cNvPr id="663" name="Freeform 66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664" name="Group 664"/>
          <p:cNvGrpSpPr/>
          <p:nvPr/>
        </p:nvGrpSpPr>
        <p:grpSpPr>
          <a:xfrm>
            <a:off x="10338123" y="1523996"/>
            <a:ext cx="62088" cy="62088"/>
            <a:chOff x="0" y="0"/>
            <a:chExt cx="1913890" cy="1913890"/>
          </a:xfrm>
        </p:grpSpPr>
        <p:sp>
          <p:nvSpPr>
            <p:cNvPr id="665" name="Freeform 66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666" name="Group 666"/>
          <p:cNvGrpSpPr/>
          <p:nvPr/>
        </p:nvGrpSpPr>
        <p:grpSpPr>
          <a:xfrm>
            <a:off x="10338123" y="8700135"/>
            <a:ext cx="62088" cy="62088"/>
            <a:chOff x="0" y="0"/>
            <a:chExt cx="1913890" cy="1913890"/>
          </a:xfrm>
        </p:grpSpPr>
        <p:sp>
          <p:nvSpPr>
            <p:cNvPr id="667" name="Freeform 66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668" name="Group 668"/>
          <p:cNvGrpSpPr/>
          <p:nvPr/>
        </p:nvGrpSpPr>
        <p:grpSpPr>
          <a:xfrm>
            <a:off x="3062168" y="2737556"/>
            <a:ext cx="62088" cy="62088"/>
            <a:chOff x="0" y="0"/>
            <a:chExt cx="1913890" cy="1913890"/>
          </a:xfrm>
        </p:grpSpPr>
        <p:sp>
          <p:nvSpPr>
            <p:cNvPr id="669" name="Freeform 66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670" name="Group 670"/>
          <p:cNvGrpSpPr/>
          <p:nvPr/>
        </p:nvGrpSpPr>
        <p:grpSpPr>
          <a:xfrm>
            <a:off x="3062168" y="7522919"/>
            <a:ext cx="62088" cy="62088"/>
            <a:chOff x="0" y="0"/>
            <a:chExt cx="1913890" cy="1913890"/>
          </a:xfrm>
        </p:grpSpPr>
        <p:sp>
          <p:nvSpPr>
            <p:cNvPr id="671" name="Freeform 67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672" name="Group 672"/>
          <p:cNvGrpSpPr/>
          <p:nvPr/>
        </p:nvGrpSpPr>
        <p:grpSpPr>
          <a:xfrm>
            <a:off x="3062168" y="5128331"/>
            <a:ext cx="62088" cy="62088"/>
            <a:chOff x="0" y="0"/>
            <a:chExt cx="1913890" cy="1913890"/>
          </a:xfrm>
        </p:grpSpPr>
        <p:sp>
          <p:nvSpPr>
            <p:cNvPr id="673" name="Freeform 67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674" name="Group 674"/>
          <p:cNvGrpSpPr/>
          <p:nvPr/>
        </p:nvGrpSpPr>
        <p:grpSpPr>
          <a:xfrm>
            <a:off x="10338123" y="2737556"/>
            <a:ext cx="62088" cy="62088"/>
            <a:chOff x="0" y="0"/>
            <a:chExt cx="1913890" cy="1913890"/>
          </a:xfrm>
        </p:grpSpPr>
        <p:sp>
          <p:nvSpPr>
            <p:cNvPr id="675" name="Freeform 67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676" name="Group 676"/>
          <p:cNvGrpSpPr/>
          <p:nvPr/>
        </p:nvGrpSpPr>
        <p:grpSpPr>
          <a:xfrm>
            <a:off x="10338123" y="7522919"/>
            <a:ext cx="62088" cy="62088"/>
            <a:chOff x="0" y="0"/>
            <a:chExt cx="1913890" cy="1913890"/>
          </a:xfrm>
        </p:grpSpPr>
        <p:sp>
          <p:nvSpPr>
            <p:cNvPr id="677" name="Freeform 67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678" name="Group 678"/>
          <p:cNvGrpSpPr/>
          <p:nvPr/>
        </p:nvGrpSpPr>
        <p:grpSpPr>
          <a:xfrm>
            <a:off x="7932780" y="1523996"/>
            <a:ext cx="62088" cy="62088"/>
            <a:chOff x="0" y="0"/>
            <a:chExt cx="1913890" cy="1913890"/>
          </a:xfrm>
        </p:grpSpPr>
        <p:sp>
          <p:nvSpPr>
            <p:cNvPr id="679" name="Freeform 67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680" name="Group 680"/>
          <p:cNvGrpSpPr/>
          <p:nvPr/>
        </p:nvGrpSpPr>
        <p:grpSpPr>
          <a:xfrm>
            <a:off x="15208734" y="1523996"/>
            <a:ext cx="62088" cy="62088"/>
            <a:chOff x="0" y="0"/>
            <a:chExt cx="1913890" cy="1913890"/>
          </a:xfrm>
        </p:grpSpPr>
        <p:sp>
          <p:nvSpPr>
            <p:cNvPr id="681" name="Freeform 68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682" name="Group 682"/>
          <p:cNvGrpSpPr/>
          <p:nvPr/>
        </p:nvGrpSpPr>
        <p:grpSpPr>
          <a:xfrm>
            <a:off x="15208734" y="8700135"/>
            <a:ext cx="62088" cy="62088"/>
            <a:chOff x="0" y="0"/>
            <a:chExt cx="1913890" cy="1913890"/>
          </a:xfrm>
        </p:grpSpPr>
        <p:sp>
          <p:nvSpPr>
            <p:cNvPr id="683" name="Freeform 68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684" name="Group 684"/>
          <p:cNvGrpSpPr/>
          <p:nvPr/>
        </p:nvGrpSpPr>
        <p:grpSpPr>
          <a:xfrm>
            <a:off x="7932780" y="2737556"/>
            <a:ext cx="62088" cy="62088"/>
            <a:chOff x="0" y="0"/>
            <a:chExt cx="1913890" cy="1913890"/>
          </a:xfrm>
        </p:grpSpPr>
        <p:sp>
          <p:nvSpPr>
            <p:cNvPr id="685" name="Freeform 68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686" name="Group 686"/>
          <p:cNvGrpSpPr/>
          <p:nvPr/>
        </p:nvGrpSpPr>
        <p:grpSpPr>
          <a:xfrm>
            <a:off x="15208734" y="2737556"/>
            <a:ext cx="62088" cy="62088"/>
            <a:chOff x="0" y="0"/>
            <a:chExt cx="1913890" cy="1913890"/>
          </a:xfrm>
        </p:grpSpPr>
        <p:sp>
          <p:nvSpPr>
            <p:cNvPr id="687" name="Freeform 68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688" name="Group 688"/>
          <p:cNvGrpSpPr/>
          <p:nvPr/>
        </p:nvGrpSpPr>
        <p:grpSpPr>
          <a:xfrm>
            <a:off x="15208734" y="7522919"/>
            <a:ext cx="62088" cy="62088"/>
            <a:chOff x="0" y="0"/>
            <a:chExt cx="1913890" cy="1913890"/>
          </a:xfrm>
        </p:grpSpPr>
        <p:sp>
          <p:nvSpPr>
            <p:cNvPr id="689" name="Freeform 68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690" name="Group 690"/>
          <p:cNvGrpSpPr/>
          <p:nvPr/>
        </p:nvGrpSpPr>
        <p:grpSpPr>
          <a:xfrm>
            <a:off x="5498067" y="1523996"/>
            <a:ext cx="62088" cy="62088"/>
            <a:chOff x="0" y="0"/>
            <a:chExt cx="1913890" cy="1913890"/>
          </a:xfrm>
        </p:grpSpPr>
        <p:sp>
          <p:nvSpPr>
            <p:cNvPr id="691" name="Freeform 69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692" name="Group 692"/>
          <p:cNvGrpSpPr/>
          <p:nvPr/>
        </p:nvGrpSpPr>
        <p:grpSpPr>
          <a:xfrm>
            <a:off x="5498067" y="6309360"/>
            <a:ext cx="62088" cy="62088"/>
            <a:chOff x="0" y="0"/>
            <a:chExt cx="1913890" cy="1913890"/>
          </a:xfrm>
        </p:grpSpPr>
        <p:sp>
          <p:nvSpPr>
            <p:cNvPr id="693" name="Freeform 69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694" name="Group 694"/>
          <p:cNvGrpSpPr/>
          <p:nvPr/>
        </p:nvGrpSpPr>
        <p:grpSpPr>
          <a:xfrm>
            <a:off x="5498067" y="3914771"/>
            <a:ext cx="62088" cy="62088"/>
            <a:chOff x="0" y="0"/>
            <a:chExt cx="1913890" cy="1913890"/>
          </a:xfrm>
        </p:grpSpPr>
        <p:sp>
          <p:nvSpPr>
            <p:cNvPr id="695" name="Freeform 69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696" name="Group 696"/>
          <p:cNvGrpSpPr/>
          <p:nvPr/>
        </p:nvGrpSpPr>
        <p:grpSpPr>
          <a:xfrm>
            <a:off x="5498067" y="8700135"/>
            <a:ext cx="62088" cy="62088"/>
            <a:chOff x="0" y="0"/>
            <a:chExt cx="1913890" cy="1913890"/>
          </a:xfrm>
        </p:grpSpPr>
        <p:sp>
          <p:nvSpPr>
            <p:cNvPr id="697" name="Freeform 69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698" name="Group 698"/>
          <p:cNvGrpSpPr/>
          <p:nvPr/>
        </p:nvGrpSpPr>
        <p:grpSpPr>
          <a:xfrm>
            <a:off x="12774021" y="1523996"/>
            <a:ext cx="62088" cy="62088"/>
            <a:chOff x="0" y="0"/>
            <a:chExt cx="1913890" cy="1913890"/>
          </a:xfrm>
        </p:grpSpPr>
        <p:sp>
          <p:nvSpPr>
            <p:cNvPr id="699" name="Freeform 69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700" name="Group 700"/>
          <p:cNvGrpSpPr/>
          <p:nvPr/>
        </p:nvGrpSpPr>
        <p:grpSpPr>
          <a:xfrm>
            <a:off x="12774021" y="8700135"/>
            <a:ext cx="62088" cy="62088"/>
            <a:chOff x="0" y="0"/>
            <a:chExt cx="1913890" cy="1913890"/>
          </a:xfrm>
        </p:grpSpPr>
        <p:sp>
          <p:nvSpPr>
            <p:cNvPr id="701" name="Freeform 70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702" name="Group 702"/>
          <p:cNvGrpSpPr/>
          <p:nvPr/>
        </p:nvGrpSpPr>
        <p:grpSpPr>
          <a:xfrm>
            <a:off x="5498067" y="2737556"/>
            <a:ext cx="62088" cy="62088"/>
            <a:chOff x="0" y="0"/>
            <a:chExt cx="1913890" cy="1913890"/>
          </a:xfrm>
        </p:grpSpPr>
        <p:sp>
          <p:nvSpPr>
            <p:cNvPr id="703" name="Freeform 70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704" name="Group 704"/>
          <p:cNvGrpSpPr/>
          <p:nvPr/>
        </p:nvGrpSpPr>
        <p:grpSpPr>
          <a:xfrm>
            <a:off x="5498067" y="7522919"/>
            <a:ext cx="62088" cy="62088"/>
            <a:chOff x="0" y="0"/>
            <a:chExt cx="1913890" cy="1913890"/>
          </a:xfrm>
        </p:grpSpPr>
        <p:sp>
          <p:nvSpPr>
            <p:cNvPr id="705" name="Freeform 70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706" name="Group 706"/>
          <p:cNvGrpSpPr/>
          <p:nvPr/>
        </p:nvGrpSpPr>
        <p:grpSpPr>
          <a:xfrm>
            <a:off x="5498067" y="5128331"/>
            <a:ext cx="62088" cy="62088"/>
            <a:chOff x="0" y="0"/>
            <a:chExt cx="1913890" cy="1913890"/>
          </a:xfrm>
        </p:grpSpPr>
        <p:sp>
          <p:nvSpPr>
            <p:cNvPr id="707" name="Freeform 70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708" name="Group 708"/>
          <p:cNvGrpSpPr/>
          <p:nvPr/>
        </p:nvGrpSpPr>
        <p:grpSpPr>
          <a:xfrm>
            <a:off x="12774021" y="2737556"/>
            <a:ext cx="62088" cy="62088"/>
            <a:chOff x="0" y="0"/>
            <a:chExt cx="1913890" cy="1913890"/>
          </a:xfrm>
        </p:grpSpPr>
        <p:sp>
          <p:nvSpPr>
            <p:cNvPr id="709" name="Freeform 70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710" name="Group 710"/>
          <p:cNvGrpSpPr/>
          <p:nvPr/>
        </p:nvGrpSpPr>
        <p:grpSpPr>
          <a:xfrm>
            <a:off x="12774021" y="7522919"/>
            <a:ext cx="62088" cy="62088"/>
            <a:chOff x="0" y="0"/>
            <a:chExt cx="1913890" cy="1913890"/>
          </a:xfrm>
        </p:grpSpPr>
        <p:sp>
          <p:nvSpPr>
            <p:cNvPr id="711" name="Freeform 7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712" name="Group 712"/>
          <p:cNvGrpSpPr>
            <a:grpSpLocks noChangeAspect="1"/>
          </p:cNvGrpSpPr>
          <p:nvPr/>
        </p:nvGrpSpPr>
        <p:grpSpPr>
          <a:xfrm>
            <a:off x="1841612" y="1121130"/>
            <a:ext cx="71696" cy="62088"/>
            <a:chOff x="0" y="0"/>
            <a:chExt cx="6350000" cy="5499100"/>
          </a:xfrm>
        </p:grpSpPr>
        <p:sp>
          <p:nvSpPr>
            <p:cNvPr id="713" name="Freeform 71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714" name="Group 714"/>
          <p:cNvGrpSpPr>
            <a:grpSpLocks noChangeAspect="1"/>
          </p:cNvGrpSpPr>
          <p:nvPr/>
        </p:nvGrpSpPr>
        <p:grpSpPr>
          <a:xfrm>
            <a:off x="1841612" y="5906493"/>
            <a:ext cx="71696" cy="62088"/>
            <a:chOff x="0" y="0"/>
            <a:chExt cx="6350000" cy="5499100"/>
          </a:xfrm>
        </p:grpSpPr>
        <p:sp>
          <p:nvSpPr>
            <p:cNvPr id="715" name="Freeform 71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716" name="Group 716"/>
          <p:cNvGrpSpPr>
            <a:grpSpLocks noChangeAspect="1"/>
          </p:cNvGrpSpPr>
          <p:nvPr/>
        </p:nvGrpSpPr>
        <p:grpSpPr>
          <a:xfrm>
            <a:off x="1841612" y="3511905"/>
            <a:ext cx="71696" cy="62088"/>
            <a:chOff x="0" y="0"/>
            <a:chExt cx="6350000" cy="5499100"/>
          </a:xfrm>
        </p:grpSpPr>
        <p:sp>
          <p:nvSpPr>
            <p:cNvPr id="717" name="Freeform 71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718" name="Group 718"/>
          <p:cNvGrpSpPr>
            <a:grpSpLocks noChangeAspect="1"/>
          </p:cNvGrpSpPr>
          <p:nvPr/>
        </p:nvGrpSpPr>
        <p:grpSpPr>
          <a:xfrm>
            <a:off x="1841612" y="8297268"/>
            <a:ext cx="71696" cy="62088"/>
            <a:chOff x="0" y="0"/>
            <a:chExt cx="6350000" cy="5499100"/>
          </a:xfrm>
        </p:grpSpPr>
        <p:sp>
          <p:nvSpPr>
            <p:cNvPr id="719" name="Freeform 71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720" name="Group 720"/>
          <p:cNvGrpSpPr>
            <a:grpSpLocks noChangeAspect="1"/>
          </p:cNvGrpSpPr>
          <p:nvPr/>
        </p:nvGrpSpPr>
        <p:grpSpPr>
          <a:xfrm>
            <a:off x="9117566" y="1121130"/>
            <a:ext cx="71696" cy="62088"/>
            <a:chOff x="0" y="0"/>
            <a:chExt cx="6350000" cy="5499100"/>
          </a:xfrm>
        </p:grpSpPr>
        <p:sp>
          <p:nvSpPr>
            <p:cNvPr id="721" name="Freeform 72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722" name="Group 722"/>
          <p:cNvGrpSpPr>
            <a:grpSpLocks noChangeAspect="1"/>
          </p:cNvGrpSpPr>
          <p:nvPr/>
        </p:nvGrpSpPr>
        <p:grpSpPr>
          <a:xfrm>
            <a:off x="9117566" y="8297268"/>
            <a:ext cx="71696" cy="62088"/>
            <a:chOff x="0" y="0"/>
            <a:chExt cx="6350000" cy="5499100"/>
          </a:xfrm>
        </p:grpSpPr>
        <p:sp>
          <p:nvSpPr>
            <p:cNvPr id="723" name="Freeform 72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724" name="Group 724"/>
          <p:cNvGrpSpPr>
            <a:grpSpLocks noChangeAspect="1"/>
          </p:cNvGrpSpPr>
          <p:nvPr/>
        </p:nvGrpSpPr>
        <p:grpSpPr>
          <a:xfrm>
            <a:off x="1841612" y="2334690"/>
            <a:ext cx="71696" cy="62088"/>
            <a:chOff x="0" y="0"/>
            <a:chExt cx="6350000" cy="5499100"/>
          </a:xfrm>
        </p:grpSpPr>
        <p:sp>
          <p:nvSpPr>
            <p:cNvPr id="725" name="Freeform 72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726" name="Group 726"/>
          <p:cNvGrpSpPr>
            <a:grpSpLocks noChangeAspect="1"/>
          </p:cNvGrpSpPr>
          <p:nvPr/>
        </p:nvGrpSpPr>
        <p:grpSpPr>
          <a:xfrm>
            <a:off x="1841612" y="7120053"/>
            <a:ext cx="71696" cy="62088"/>
            <a:chOff x="0" y="0"/>
            <a:chExt cx="6350000" cy="5499100"/>
          </a:xfrm>
        </p:grpSpPr>
        <p:sp>
          <p:nvSpPr>
            <p:cNvPr id="727" name="Freeform 72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728" name="Group 728"/>
          <p:cNvGrpSpPr>
            <a:grpSpLocks noChangeAspect="1"/>
          </p:cNvGrpSpPr>
          <p:nvPr/>
        </p:nvGrpSpPr>
        <p:grpSpPr>
          <a:xfrm>
            <a:off x="1841612" y="4725465"/>
            <a:ext cx="71696" cy="62088"/>
            <a:chOff x="0" y="0"/>
            <a:chExt cx="6350000" cy="5499100"/>
          </a:xfrm>
        </p:grpSpPr>
        <p:sp>
          <p:nvSpPr>
            <p:cNvPr id="729" name="Freeform 72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730" name="Group 730"/>
          <p:cNvGrpSpPr>
            <a:grpSpLocks noChangeAspect="1"/>
          </p:cNvGrpSpPr>
          <p:nvPr/>
        </p:nvGrpSpPr>
        <p:grpSpPr>
          <a:xfrm>
            <a:off x="9117566" y="2334690"/>
            <a:ext cx="71696" cy="62088"/>
            <a:chOff x="0" y="0"/>
            <a:chExt cx="6350000" cy="5499100"/>
          </a:xfrm>
        </p:grpSpPr>
        <p:sp>
          <p:nvSpPr>
            <p:cNvPr id="731" name="Freeform 73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732" name="Group 732"/>
          <p:cNvGrpSpPr>
            <a:grpSpLocks noChangeAspect="1"/>
          </p:cNvGrpSpPr>
          <p:nvPr/>
        </p:nvGrpSpPr>
        <p:grpSpPr>
          <a:xfrm>
            <a:off x="6712224" y="1121130"/>
            <a:ext cx="71696" cy="62088"/>
            <a:chOff x="0" y="0"/>
            <a:chExt cx="6350000" cy="5499100"/>
          </a:xfrm>
        </p:grpSpPr>
        <p:sp>
          <p:nvSpPr>
            <p:cNvPr id="733" name="Freeform 73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734" name="Group 734"/>
          <p:cNvGrpSpPr>
            <a:grpSpLocks noChangeAspect="1"/>
          </p:cNvGrpSpPr>
          <p:nvPr/>
        </p:nvGrpSpPr>
        <p:grpSpPr>
          <a:xfrm>
            <a:off x="6712224" y="5906493"/>
            <a:ext cx="71696" cy="62088"/>
            <a:chOff x="0" y="0"/>
            <a:chExt cx="6350000" cy="5499100"/>
          </a:xfrm>
        </p:grpSpPr>
        <p:sp>
          <p:nvSpPr>
            <p:cNvPr id="735" name="Freeform 73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736" name="Group 736"/>
          <p:cNvGrpSpPr>
            <a:grpSpLocks noChangeAspect="1"/>
          </p:cNvGrpSpPr>
          <p:nvPr/>
        </p:nvGrpSpPr>
        <p:grpSpPr>
          <a:xfrm>
            <a:off x="6712224" y="8297268"/>
            <a:ext cx="71696" cy="62088"/>
            <a:chOff x="0" y="0"/>
            <a:chExt cx="6350000" cy="5499100"/>
          </a:xfrm>
        </p:grpSpPr>
        <p:sp>
          <p:nvSpPr>
            <p:cNvPr id="737" name="Freeform 73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738" name="Group 738"/>
          <p:cNvGrpSpPr>
            <a:grpSpLocks noChangeAspect="1"/>
          </p:cNvGrpSpPr>
          <p:nvPr/>
        </p:nvGrpSpPr>
        <p:grpSpPr>
          <a:xfrm>
            <a:off x="13988178" y="1121130"/>
            <a:ext cx="71696" cy="62088"/>
            <a:chOff x="0" y="0"/>
            <a:chExt cx="6350000" cy="5499100"/>
          </a:xfrm>
        </p:grpSpPr>
        <p:sp>
          <p:nvSpPr>
            <p:cNvPr id="739" name="Freeform 73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740" name="Group 740"/>
          <p:cNvGrpSpPr>
            <a:grpSpLocks noChangeAspect="1"/>
          </p:cNvGrpSpPr>
          <p:nvPr/>
        </p:nvGrpSpPr>
        <p:grpSpPr>
          <a:xfrm>
            <a:off x="13988178" y="8297268"/>
            <a:ext cx="71696" cy="62088"/>
            <a:chOff x="0" y="0"/>
            <a:chExt cx="6350000" cy="5499100"/>
          </a:xfrm>
        </p:grpSpPr>
        <p:sp>
          <p:nvSpPr>
            <p:cNvPr id="741" name="Freeform 74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742" name="Group 742"/>
          <p:cNvGrpSpPr>
            <a:grpSpLocks noChangeAspect="1"/>
          </p:cNvGrpSpPr>
          <p:nvPr/>
        </p:nvGrpSpPr>
        <p:grpSpPr>
          <a:xfrm>
            <a:off x="16378713" y="1121130"/>
            <a:ext cx="71696" cy="62088"/>
            <a:chOff x="0" y="0"/>
            <a:chExt cx="6350000" cy="5499100"/>
          </a:xfrm>
        </p:grpSpPr>
        <p:sp>
          <p:nvSpPr>
            <p:cNvPr id="743" name="Freeform 74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744" name="Group 744"/>
          <p:cNvGrpSpPr>
            <a:grpSpLocks noChangeAspect="1"/>
          </p:cNvGrpSpPr>
          <p:nvPr/>
        </p:nvGrpSpPr>
        <p:grpSpPr>
          <a:xfrm>
            <a:off x="16378713" y="8297268"/>
            <a:ext cx="71696" cy="62088"/>
            <a:chOff x="0" y="0"/>
            <a:chExt cx="6350000" cy="5499100"/>
          </a:xfrm>
        </p:grpSpPr>
        <p:sp>
          <p:nvSpPr>
            <p:cNvPr id="745" name="Freeform 74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746" name="Group 746"/>
          <p:cNvGrpSpPr>
            <a:grpSpLocks noChangeAspect="1"/>
          </p:cNvGrpSpPr>
          <p:nvPr/>
        </p:nvGrpSpPr>
        <p:grpSpPr>
          <a:xfrm>
            <a:off x="6712224" y="2334690"/>
            <a:ext cx="71696" cy="62088"/>
            <a:chOff x="0" y="0"/>
            <a:chExt cx="6350000" cy="5499100"/>
          </a:xfrm>
        </p:grpSpPr>
        <p:sp>
          <p:nvSpPr>
            <p:cNvPr id="747" name="Freeform 74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748" name="Group 748"/>
          <p:cNvGrpSpPr>
            <a:grpSpLocks noChangeAspect="1"/>
          </p:cNvGrpSpPr>
          <p:nvPr/>
        </p:nvGrpSpPr>
        <p:grpSpPr>
          <a:xfrm>
            <a:off x="6712224" y="7120053"/>
            <a:ext cx="71696" cy="62088"/>
            <a:chOff x="0" y="0"/>
            <a:chExt cx="6350000" cy="5499100"/>
          </a:xfrm>
        </p:grpSpPr>
        <p:sp>
          <p:nvSpPr>
            <p:cNvPr id="749" name="Freeform 74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750" name="Group 750"/>
          <p:cNvGrpSpPr>
            <a:grpSpLocks noChangeAspect="1"/>
          </p:cNvGrpSpPr>
          <p:nvPr/>
        </p:nvGrpSpPr>
        <p:grpSpPr>
          <a:xfrm>
            <a:off x="13988178" y="2334690"/>
            <a:ext cx="71696" cy="62088"/>
            <a:chOff x="0" y="0"/>
            <a:chExt cx="6350000" cy="5499100"/>
          </a:xfrm>
        </p:grpSpPr>
        <p:sp>
          <p:nvSpPr>
            <p:cNvPr id="751" name="Freeform 75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752" name="Group 752"/>
          <p:cNvGrpSpPr>
            <a:grpSpLocks noChangeAspect="1"/>
          </p:cNvGrpSpPr>
          <p:nvPr/>
        </p:nvGrpSpPr>
        <p:grpSpPr>
          <a:xfrm>
            <a:off x="16378713" y="2334690"/>
            <a:ext cx="71696" cy="62088"/>
            <a:chOff x="0" y="0"/>
            <a:chExt cx="6350000" cy="5499100"/>
          </a:xfrm>
        </p:grpSpPr>
        <p:sp>
          <p:nvSpPr>
            <p:cNvPr id="753" name="Freeform 75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754" name="Group 754"/>
          <p:cNvGrpSpPr>
            <a:grpSpLocks noChangeAspect="1"/>
          </p:cNvGrpSpPr>
          <p:nvPr/>
        </p:nvGrpSpPr>
        <p:grpSpPr>
          <a:xfrm>
            <a:off x="4277511" y="1121130"/>
            <a:ext cx="71696" cy="62088"/>
            <a:chOff x="0" y="0"/>
            <a:chExt cx="6350000" cy="5499100"/>
          </a:xfrm>
        </p:grpSpPr>
        <p:sp>
          <p:nvSpPr>
            <p:cNvPr id="755" name="Freeform 75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756" name="Group 756"/>
          <p:cNvGrpSpPr>
            <a:grpSpLocks noChangeAspect="1"/>
          </p:cNvGrpSpPr>
          <p:nvPr/>
        </p:nvGrpSpPr>
        <p:grpSpPr>
          <a:xfrm>
            <a:off x="4277511" y="5906493"/>
            <a:ext cx="71696" cy="62088"/>
            <a:chOff x="0" y="0"/>
            <a:chExt cx="6350000" cy="5499100"/>
          </a:xfrm>
        </p:grpSpPr>
        <p:sp>
          <p:nvSpPr>
            <p:cNvPr id="757" name="Freeform 75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758" name="Group 758"/>
          <p:cNvGrpSpPr>
            <a:grpSpLocks noChangeAspect="1"/>
          </p:cNvGrpSpPr>
          <p:nvPr/>
        </p:nvGrpSpPr>
        <p:grpSpPr>
          <a:xfrm>
            <a:off x="4277511" y="3511905"/>
            <a:ext cx="71696" cy="62088"/>
            <a:chOff x="0" y="0"/>
            <a:chExt cx="6350000" cy="5499100"/>
          </a:xfrm>
        </p:grpSpPr>
        <p:sp>
          <p:nvSpPr>
            <p:cNvPr id="759" name="Freeform 75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760" name="Group 760"/>
          <p:cNvGrpSpPr>
            <a:grpSpLocks noChangeAspect="1"/>
          </p:cNvGrpSpPr>
          <p:nvPr/>
        </p:nvGrpSpPr>
        <p:grpSpPr>
          <a:xfrm>
            <a:off x="4277511" y="8297268"/>
            <a:ext cx="71696" cy="62088"/>
            <a:chOff x="0" y="0"/>
            <a:chExt cx="6350000" cy="5499100"/>
          </a:xfrm>
        </p:grpSpPr>
        <p:sp>
          <p:nvSpPr>
            <p:cNvPr id="761" name="Freeform 76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762" name="Group 762"/>
          <p:cNvGrpSpPr>
            <a:grpSpLocks noChangeAspect="1"/>
          </p:cNvGrpSpPr>
          <p:nvPr/>
        </p:nvGrpSpPr>
        <p:grpSpPr>
          <a:xfrm>
            <a:off x="11553465" y="1121130"/>
            <a:ext cx="71696" cy="62088"/>
            <a:chOff x="0" y="0"/>
            <a:chExt cx="6350000" cy="5499100"/>
          </a:xfrm>
        </p:grpSpPr>
        <p:sp>
          <p:nvSpPr>
            <p:cNvPr id="763" name="Freeform 76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764" name="Group 764"/>
          <p:cNvGrpSpPr>
            <a:grpSpLocks noChangeAspect="1"/>
          </p:cNvGrpSpPr>
          <p:nvPr/>
        </p:nvGrpSpPr>
        <p:grpSpPr>
          <a:xfrm>
            <a:off x="11553465" y="8297268"/>
            <a:ext cx="71696" cy="62088"/>
            <a:chOff x="0" y="0"/>
            <a:chExt cx="6350000" cy="5499100"/>
          </a:xfrm>
        </p:grpSpPr>
        <p:sp>
          <p:nvSpPr>
            <p:cNvPr id="765" name="Freeform 76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766" name="Group 766"/>
          <p:cNvGrpSpPr>
            <a:grpSpLocks noChangeAspect="1"/>
          </p:cNvGrpSpPr>
          <p:nvPr/>
        </p:nvGrpSpPr>
        <p:grpSpPr>
          <a:xfrm>
            <a:off x="4277511" y="2334690"/>
            <a:ext cx="71696" cy="62088"/>
            <a:chOff x="0" y="0"/>
            <a:chExt cx="6350000" cy="5499100"/>
          </a:xfrm>
        </p:grpSpPr>
        <p:sp>
          <p:nvSpPr>
            <p:cNvPr id="767" name="Freeform 76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768" name="Group 768"/>
          <p:cNvGrpSpPr>
            <a:grpSpLocks noChangeAspect="1"/>
          </p:cNvGrpSpPr>
          <p:nvPr/>
        </p:nvGrpSpPr>
        <p:grpSpPr>
          <a:xfrm>
            <a:off x="4277511" y="7120053"/>
            <a:ext cx="71696" cy="62088"/>
            <a:chOff x="0" y="0"/>
            <a:chExt cx="6350000" cy="5499100"/>
          </a:xfrm>
        </p:grpSpPr>
        <p:sp>
          <p:nvSpPr>
            <p:cNvPr id="769" name="Freeform 76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770" name="Group 770"/>
          <p:cNvGrpSpPr>
            <a:grpSpLocks noChangeAspect="1"/>
          </p:cNvGrpSpPr>
          <p:nvPr/>
        </p:nvGrpSpPr>
        <p:grpSpPr>
          <a:xfrm>
            <a:off x="4277511" y="4725465"/>
            <a:ext cx="71696" cy="62088"/>
            <a:chOff x="0" y="0"/>
            <a:chExt cx="6350000" cy="5499100"/>
          </a:xfrm>
        </p:grpSpPr>
        <p:sp>
          <p:nvSpPr>
            <p:cNvPr id="771" name="Freeform 77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772" name="Group 772"/>
          <p:cNvGrpSpPr>
            <a:grpSpLocks noChangeAspect="1"/>
          </p:cNvGrpSpPr>
          <p:nvPr/>
        </p:nvGrpSpPr>
        <p:grpSpPr>
          <a:xfrm>
            <a:off x="11553465" y="2334690"/>
            <a:ext cx="71696" cy="62088"/>
            <a:chOff x="0" y="0"/>
            <a:chExt cx="6350000" cy="5499100"/>
          </a:xfrm>
        </p:grpSpPr>
        <p:sp>
          <p:nvSpPr>
            <p:cNvPr id="773" name="Freeform 77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774" name="Group 774"/>
          <p:cNvGrpSpPr>
            <a:grpSpLocks noChangeAspect="1"/>
          </p:cNvGrpSpPr>
          <p:nvPr/>
        </p:nvGrpSpPr>
        <p:grpSpPr>
          <a:xfrm>
            <a:off x="2245608" y="1523996"/>
            <a:ext cx="71696" cy="62088"/>
            <a:chOff x="0" y="0"/>
            <a:chExt cx="6350000" cy="5499100"/>
          </a:xfrm>
        </p:grpSpPr>
        <p:sp>
          <p:nvSpPr>
            <p:cNvPr id="775" name="Freeform 77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776" name="Group 776"/>
          <p:cNvGrpSpPr>
            <a:grpSpLocks noChangeAspect="1"/>
          </p:cNvGrpSpPr>
          <p:nvPr/>
        </p:nvGrpSpPr>
        <p:grpSpPr>
          <a:xfrm>
            <a:off x="2245608" y="6309360"/>
            <a:ext cx="71696" cy="62088"/>
            <a:chOff x="0" y="0"/>
            <a:chExt cx="6350000" cy="5499100"/>
          </a:xfrm>
        </p:grpSpPr>
        <p:sp>
          <p:nvSpPr>
            <p:cNvPr id="777" name="Freeform 77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778" name="Group 778"/>
          <p:cNvGrpSpPr>
            <a:grpSpLocks noChangeAspect="1"/>
          </p:cNvGrpSpPr>
          <p:nvPr/>
        </p:nvGrpSpPr>
        <p:grpSpPr>
          <a:xfrm>
            <a:off x="2245608" y="3914771"/>
            <a:ext cx="71696" cy="62088"/>
            <a:chOff x="0" y="0"/>
            <a:chExt cx="6350000" cy="5499100"/>
          </a:xfrm>
        </p:grpSpPr>
        <p:sp>
          <p:nvSpPr>
            <p:cNvPr id="779" name="Freeform 77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780" name="Group 780"/>
          <p:cNvGrpSpPr>
            <a:grpSpLocks noChangeAspect="1"/>
          </p:cNvGrpSpPr>
          <p:nvPr/>
        </p:nvGrpSpPr>
        <p:grpSpPr>
          <a:xfrm>
            <a:off x="2245608" y="8700135"/>
            <a:ext cx="71696" cy="62088"/>
            <a:chOff x="0" y="0"/>
            <a:chExt cx="6350000" cy="5499100"/>
          </a:xfrm>
        </p:grpSpPr>
        <p:sp>
          <p:nvSpPr>
            <p:cNvPr id="781" name="Freeform 78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782" name="Group 782"/>
          <p:cNvGrpSpPr>
            <a:grpSpLocks noChangeAspect="1"/>
          </p:cNvGrpSpPr>
          <p:nvPr/>
        </p:nvGrpSpPr>
        <p:grpSpPr>
          <a:xfrm>
            <a:off x="9521562" y="1523996"/>
            <a:ext cx="71696" cy="62088"/>
            <a:chOff x="0" y="0"/>
            <a:chExt cx="6350000" cy="5499100"/>
          </a:xfrm>
        </p:grpSpPr>
        <p:sp>
          <p:nvSpPr>
            <p:cNvPr id="783" name="Freeform 78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784" name="Group 784"/>
          <p:cNvGrpSpPr>
            <a:grpSpLocks noChangeAspect="1"/>
          </p:cNvGrpSpPr>
          <p:nvPr/>
        </p:nvGrpSpPr>
        <p:grpSpPr>
          <a:xfrm>
            <a:off x="9521562" y="8700135"/>
            <a:ext cx="71696" cy="62088"/>
            <a:chOff x="0" y="0"/>
            <a:chExt cx="6350000" cy="5499100"/>
          </a:xfrm>
        </p:grpSpPr>
        <p:sp>
          <p:nvSpPr>
            <p:cNvPr id="785" name="Freeform 78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786" name="Group 786"/>
          <p:cNvGrpSpPr>
            <a:grpSpLocks noChangeAspect="1"/>
          </p:cNvGrpSpPr>
          <p:nvPr/>
        </p:nvGrpSpPr>
        <p:grpSpPr>
          <a:xfrm>
            <a:off x="2245608" y="2737556"/>
            <a:ext cx="71696" cy="62088"/>
            <a:chOff x="0" y="0"/>
            <a:chExt cx="6350000" cy="5499100"/>
          </a:xfrm>
        </p:grpSpPr>
        <p:sp>
          <p:nvSpPr>
            <p:cNvPr id="787" name="Freeform 78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788" name="Group 788"/>
          <p:cNvGrpSpPr>
            <a:grpSpLocks noChangeAspect="1"/>
          </p:cNvGrpSpPr>
          <p:nvPr/>
        </p:nvGrpSpPr>
        <p:grpSpPr>
          <a:xfrm>
            <a:off x="2245608" y="7522919"/>
            <a:ext cx="71696" cy="62088"/>
            <a:chOff x="0" y="0"/>
            <a:chExt cx="6350000" cy="5499100"/>
          </a:xfrm>
        </p:grpSpPr>
        <p:sp>
          <p:nvSpPr>
            <p:cNvPr id="789" name="Freeform 78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790" name="Group 790"/>
          <p:cNvGrpSpPr>
            <a:grpSpLocks noChangeAspect="1"/>
          </p:cNvGrpSpPr>
          <p:nvPr/>
        </p:nvGrpSpPr>
        <p:grpSpPr>
          <a:xfrm>
            <a:off x="2245608" y="5128331"/>
            <a:ext cx="71696" cy="62088"/>
            <a:chOff x="0" y="0"/>
            <a:chExt cx="6350000" cy="5499100"/>
          </a:xfrm>
        </p:grpSpPr>
        <p:sp>
          <p:nvSpPr>
            <p:cNvPr id="791" name="Freeform 79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792" name="Group 792"/>
          <p:cNvGrpSpPr>
            <a:grpSpLocks noChangeAspect="1"/>
          </p:cNvGrpSpPr>
          <p:nvPr/>
        </p:nvGrpSpPr>
        <p:grpSpPr>
          <a:xfrm>
            <a:off x="9521562" y="2737556"/>
            <a:ext cx="71696" cy="62088"/>
            <a:chOff x="0" y="0"/>
            <a:chExt cx="6350000" cy="5499100"/>
          </a:xfrm>
        </p:grpSpPr>
        <p:sp>
          <p:nvSpPr>
            <p:cNvPr id="793" name="Freeform 79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794" name="Group 794"/>
          <p:cNvGrpSpPr>
            <a:grpSpLocks noChangeAspect="1"/>
          </p:cNvGrpSpPr>
          <p:nvPr/>
        </p:nvGrpSpPr>
        <p:grpSpPr>
          <a:xfrm>
            <a:off x="9521562" y="7522919"/>
            <a:ext cx="71696" cy="62088"/>
            <a:chOff x="0" y="0"/>
            <a:chExt cx="6350000" cy="5499100"/>
          </a:xfrm>
        </p:grpSpPr>
        <p:sp>
          <p:nvSpPr>
            <p:cNvPr id="795" name="Freeform 79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796" name="Group 796"/>
          <p:cNvGrpSpPr>
            <a:grpSpLocks noChangeAspect="1"/>
          </p:cNvGrpSpPr>
          <p:nvPr/>
        </p:nvGrpSpPr>
        <p:grpSpPr>
          <a:xfrm>
            <a:off x="7116220" y="1523996"/>
            <a:ext cx="71696" cy="62088"/>
            <a:chOff x="0" y="0"/>
            <a:chExt cx="6350000" cy="5499100"/>
          </a:xfrm>
        </p:grpSpPr>
        <p:sp>
          <p:nvSpPr>
            <p:cNvPr id="797" name="Freeform 79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798" name="Group 798"/>
          <p:cNvGrpSpPr>
            <a:grpSpLocks noChangeAspect="1"/>
          </p:cNvGrpSpPr>
          <p:nvPr/>
        </p:nvGrpSpPr>
        <p:grpSpPr>
          <a:xfrm>
            <a:off x="14392174" y="1523996"/>
            <a:ext cx="71696" cy="62088"/>
            <a:chOff x="0" y="0"/>
            <a:chExt cx="6350000" cy="5499100"/>
          </a:xfrm>
        </p:grpSpPr>
        <p:sp>
          <p:nvSpPr>
            <p:cNvPr id="799" name="Freeform 79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800" name="Group 800"/>
          <p:cNvGrpSpPr>
            <a:grpSpLocks noChangeAspect="1"/>
          </p:cNvGrpSpPr>
          <p:nvPr/>
        </p:nvGrpSpPr>
        <p:grpSpPr>
          <a:xfrm>
            <a:off x="14392174" y="8700135"/>
            <a:ext cx="71696" cy="62088"/>
            <a:chOff x="0" y="0"/>
            <a:chExt cx="6350000" cy="5499100"/>
          </a:xfrm>
        </p:grpSpPr>
        <p:sp>
          <p:nvSpPr>
            <p:cNvPr id="801" name="Freeform 80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802" name="Group 802"/>
          <p:cNvGrpSpPr>
            <a:grpSpLocks noChangeAspect="1"/>
          </p:cNvGrpSpPr>
          <p:nvPr/>
        </p:nvGrpSpPr>
        <p:grpSpPr>
          <a:xfrm>
            <a:off x="16782709" y="1523996"/>
            <a:ext cx="71696" cy="62088"/>
            <a:chOff x="0" y="0"/>
            <a:chExt cx="6350000" cy="5499100"/>
          </a:xfrm>
        </p:grpSpPr>
        <p:sp>
          <p:nvSpPr>
            <p:cNvPr id="803" name="Freeform 80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804" name="Group 804"/>
          <p:cNvGrpSpPr>
            <a:grpSpLocks noChangeAspect="1"/>
          </p:cNvGrpSpPr>
          <p:nvPr/>
        </p:nvGrpSpPr>
        <p:grpSpPr>
          <a:xfrm>
            <a:off x="16782709" y="8700135"/>
            <a:ext cx="71696" cy="62088"/>
            <a:chOff x="0" y="0"/>
            <a:chExt cx="6350000" cy="5499100"/>
          </a:xfrm>
        </p:grpSpPr>
        <p:sp>
          <p:nvSpPr>
            <p:cNvPr id="805" name="Freeform 80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806" name="Group 806"/>
          <p:cNvGrpSpPr>
            <a:grpSpLocks noChangeAspect="1"/>
          </p:cNvGrpSpPr>
          <p:nvPr/>
        </p:nvGrpSpPr>
        <p:grpSpPr>
          <a:xfrm>
            <a:off x="7116220" y="2737556"/>
            <a:ext cx="71696" cy="62088"/>
            <a:chOff x="0" y="0"/>
            <a:chExt cx="6350000" cy="5499100"/>
          </a:xfrm>
        </p:grpSpPr>
        <p:sp>
          <p:nvSpPr>
            <p:cNvPr id="807" name="Freeform 80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808" name="Group 808"/>
          <p:cNvGrpSpPr>
            <a:grpSpLocks noChangeAspect="1"/>
          </p:cNvGrpSpPr>
          <p:nvPr/>
        </p:nvGrpSpPr>
        <p:grpSpPr>
          <a:xfrm>
            <a:off x="14392174" y="2737556"/>
            <a:ext cx="71696" cy="62088"/>
            <a:chOff x="0" y="0"/>
            <a:chExt cx="6350000" cy="5499100"/>
          </a:xfrm>
        </p:grpSpPr>
        <p:sp>
          <p:nvSpPr>
            <p:cNvPr id="809" name="Freeform 80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810" name="Group 810"/>
          <p:cNvGrpSpPr>
            <a:grpSpLocks noChangeAspect="1"/>
          </p:cNvGrpSpPr>
          <p:nvPr/>
        </p:nvGrpSpPr>
        <p:grpSpPr>
          <a:xfrm>
            <a:off x="14392174" y="7522919"/>
            <a:ext cx="71696" cy="62088"/>
            <a:chOff x="0" y="0"/>
            <a:chExt cx="6350000" cy="5499100"/>
          </a:xfrm>
        </p:grpSpPr>
        <p:sp>
          <p:nvSpPr>
            <p:cNvPr id="811" name="Freeform 81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812" name="Group 812"/>
          <p:cNvGrpSpPr>
            <a:grpSpLocks noChangeAspect="1"/>
          </p:cNvGrpSpPr>
          <p:nvPr/>
        </p:nvGrpSpPr>
        <p:grpSpPr>
          <a:xfrm>
            <a:off x="16782709" y="2737556"/>
            <a:ext cx="71696" cy="62088"/>
            <a:chOff x="0" y="0"/>
            <a:chExt cx="6350000" cy="5499100"/>
          </a:xfrm>
        </p:grpSpPr>
        <p:sp>
          <p:nvSpPr>
            <p:cNvPr id="813" name="Freeform 81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814" name="Group 814"/>
          <p:cNvGrpSpPr>
            <a:grpSpLocks noChangeAspect="1"/>
          </p:cNvGrpSpPr>
          <p:nvPr/>
        </p:nvGrpSpPr>
        <p:grpSpPr>
          <a:xfrm>
            <a:off x="16782709" y="7522919"/>
            <a:ext cx="71696" cy="62088"/>
            <a:chOff x="0" y="0"/>
            <a:chExt cx="6350000" cy="5499100"/>
          </a:xfrm>
        </p:grpSpPr>
        <p:sp>
          <p:nvSpPr>
            <p:cNvPr id="815" name="Freeform 81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816" name="Group 816"/>
          <p:cNvGrpSpPr>
            <a:grpSpLocks noChangeAspect="1"/>
          </p:cNvGrpSpPr>
          <p:nvPr/>
        </p:nvGrpSpPr>
        <p:grpSpPr>
          <a:xfrm>
            <a:off x="4681507" y="1523996"/>
            <a:ext cx="71696" cy="62088"/>
            <a:chOff x="0" y="0"/>
            <a:chExt cx="6350000" cy="5499100"/>
          </a:xfrm>
        </p:grpSpPr>
        <p:sp>
          <p:nvSpPr>
            <p:cNvPr id="817" name="Freeform 81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818" name="Group 818"/>
          <p:cNvGrpSpPr>
            <a:grpSpLocks noChangeAspect="1"/>
          </p:cNvGrpSpPr>
          <p:nvPr/>
        </p:nvGrpSpPr>
        <p:grpSpPr>
          <a:xfrm>
            <a:off x="4681507" y="6309360"/>
            <a:ext cx="71696" cy="62088"/>
            <a:chOff x="0" y="0"/>
            <a:chExt cx="6350000" cy="5499100"/>
          </a:xfrm>
        </p:grpSpPr>
        <p:sp>
          <p:nvSpPr>
            <p:cNvPr id="819" name="Freeform 81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820" name="Group 820"/>
          <p:cNvGrpSpPr>
            <a:grpSpLocks noChangeAspect="1"/>
          </p:cNvGrpSpPr>
          <p:nvPr/>
        </p:nvGrpSpPr>
        <p:grpSpPr>
          <a:xfrm>
            <a:off x="4681507" y="3914771"/>
            <a:ext cx="71696" cy="62088"/>
            <a:chOff x="0" y="0"/>
            <a:chExt cx="6350000" cy="5499100"/>
          </a:xfrm>
        </p:grpSpPr>
        <p:sp>
          <p:nvSpPr>
            <p:cNvPr id="821" name="Freeform 82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822" name="Group 822"/>
          <p:cNvGrpSpPr>
            <a:grpSpLocks noChangeAspect="1"/>
          </p:cNvGrpSpPr>
          <p:nvPr/>
        </p:nvGrpSpPr>
        <p:grpSpPr>
          <a:xfrm>
            <a:off x="4681507" y="8700135"/>
            <a:ext cx="71696" cy="62088"/>
            <a:chOff x="0" y="0"/>
            <a:chExt cx="6350000" cy="5499100"/>
          </a:xfrm>
        </p:grpSpPr>
        <p:sp>
          <p:nvSpPr>
            <p:cNvPr id="823" name="Freeform 82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824" name="Group 824"/>
          <p:cNvGrpSpPr>
            <a:grpSpLocks noChangeAspect="1"/>
          </p:cNvGrpSpPr>
          <p:nvPr/>
        </p:nvGrpSpPr>
        <p:grpSpPr>
          <a:xfrm>
            <a:off x="11957461" y="1523996"/>
            <a:ext cx="71696" cy="62088"/>
            <a:chOff x="0" y="0"/>
            <a:chExt cx="6350000" cy="5499100"/>
          </a:xfrm>
        </p:grpSpPr>
        <p:sp>
          <p:nvSpPr>
            <p:cNvPr id="825" name="Freeform 82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826" name="Group 826"/>
          <p:cNvGrpSpPr>
            <a:grpSpLocks noChangeAspect="1"/>
          </p:cNvGrpSpPr>
          <p:nvPr/>
        </p:nvGrpSpPr>
        <p:grpSpPr>
          <a:xfrm>
            <a:off x="11957461" y="8700135"/>
            <a:ext cx="71696" cy="62088"/>
            <a:chOff x="0" y="0"/>
            <a:chExt cx="6350000" cy="5499100"/>
          </a:xfrm>
        </p:grpSpPr>
        <p:sp>
          <p:nvSpPr>
            <p:cNvPr id="827" name="Freeform 82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828" name="Group 828"/>
          <p:cNvGrpSpPr>
            <a:grpSpLocks noChangeAspect="1"/>
          </p:cNvGrpSpPr>
          <p:nvPr/>
        </p:nvGrpSpPr>
        <p:grpSpPr>
          <a:xfrm>
            <a:off x="4681507" y="2737556"/>
            <a:ext cx="71696" cy="62088"/>
            <a:chOff x="0" y="0"/>
            <a:chExt cx="6350000" cy="5499100"/>
          </a:xfrm>
        </p:grpSpPr>
        <p:sp>
          <p:nvSpPr>
            <p:cNvPr id="829" name="Freeform 82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830" name="Group 830"/>
          <p:cNvGrpSpPr>
            <a:grpSpLocks noChangeAspect="1"/>
          </p:cNvGrpSpPr>
          <p:nvPr/>
        </p:nvGrpSpPr>
        <p:grpSpPr>
          <a:xfrm>
            <a:off x="4681507" y="7522919"/>
            <a:ext cx="71696" cy="62088"/>
            <a:chOff x="0" y="0"/>
            <a:chExt cx="6350000" cy="5499100"/>
          </a:xfrm>
        </p:grpSpPr>
        <p:sp>
          <p:nvSpPr>
            <p:cNvPr id="831" name="Freeform 83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832" name="Group 832"/>
          <p:cNvGrpSpPr>
            <a:grpSpLocks noChangeAspect="1"/>
          </p:cNvGrpSpPr>
          <p:nvPr/>
        </p:nvGrpSpPr>
        <p:grpSpPr>
          <a:xfrm>
            <a:off x="4681507" y="5128331"/>
            <a:ext cx="71696" cy="62088"/>
            <a:chOff x="0" y="0"/>
            <a:chExt cx="6350000" cy="5499100"/>
          </a:xfrm>
        </p:grpSpPr>
        <p:sp>
          <p:nvSpPr>
            <p:cNvPr id="833" name="Freeform 83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834" name="Group 834"/>
          <p:cNvGrpSpPr>
            <a:grpSpLocks noChangeAspect="1"/>
          </p:cNvGrpSpPr>
          <p:nvPr/>
        </p:nvGrpSpPr>
        <p:grpSpPr>
          <a:xfrm>
            <a:off x="11957461" y="2737556"/>
            <a:ext cx="71696" cy="62088"/>
            <a:chOff x="0" y="0"/>
            <a:chExt cx="6350000" cy="5499100"/>
          </a:xfrm>
        </p:grpSpPr>
        <p:sp>
          <p:nvSpPr>
            <p:cNvPr id="835" name="Freeform 83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836" name="Group 836"/>
          <p:cNvGrpSpPr>
            <a:grpSpLocks noChangeAspect="1"/>
          </p:cNvGrpSpPr>
          <p:nvPr/>
        </p:nvGrpSpPr>
        <p:grpSpPr>
          <a:xfrm>
            <a:off x="11957461" y="7522919"/>
            <a:ext cx="71696" cy="62088"/>
            <a:chOff x="0" y="0"/>
            <a:chExt cx="6350000" cy="5499100"/>
          </a:xfrm>
        </p:grpSpPr>
        <p:sp>
          <p:nvSpPr>
            <p:cNvPr id="837" name="Freeform 83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838" name="Group 838"/>
          <p:cNvGrpSpPr>
            <a:grpSpLocks noChangeAspect="1"/>
          </p:cNvGrpSpPr>
          <p:nvPr/>
        </p:nvGrpSpPr>
        <p:grpSpPr>
          <a:xfrm>
            <a:off x="2650503" y="1927643"/>
            <a:ext cx="71696" cy="62088"/>
            <a:chOff x="0" y="0"/>
            <a:chExt cx="6350000" cy="5499100"/>
          </a:xfrm>
        </p:grpSpPr>
        <p:sp>
          <p:nvSpPr>
            <p:cNvPr id="839" name="Freeform 83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840" name="Group 840"/>
          <p:cNvGrpSpPr>
            <a:grpSpLocks noChangeAspect="1"/>
          </p:cNvGrpSpPr>
          <p:nvPr/>
        </p:nvGrpSpPr>
        <p:grpSpPr>
          <a:xfrm>
            <a:off x="2650503" y="6713007"/>
            <a:ext cx="71696" cy="62088"/>
            <a:chOff x="0" y="0"/>
            <a:chExt cx="6350000" cy="5499100"/>
          </a:xfrm>
        </p:grpSpPr>
        <p:sp>
          <p:nvSpPr>
            <p:cNvPr id="841" name="Freeform 84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842" name="Group 842"/>
          <p:cNvGrpSpPr>
            <a:grpSpLocks noChangeAspect="1"/>
          </p:cNvGrpSpPr>
          <p:nvPr/>
        </p:nvGrpSpPr>
        <p:grpSpPr>
          <a:xfrm>
            <a:off x="2650503" y="4318418"/>
            <a:ext cx="71696" cy="62088"/>
            <a:chOff x="0" y="0"/>
            <a:chExt cx="6350000" cy="5499100"/>
          </a:xfrm>
        </p:grpSpPr>
        <p:sp>
          <p:nvSpPr>
            <p:cNvPr id="843" name="Freeform 84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844" name="Group 844"/>
          <p:cNvGrpSpPr>
            <a:grpSpLocks noChangeAspect="1"/>
          </p:cNvGrpSpPr>
          <p:nvPr/>
        </p:nvGrpSpPr>
        <p:grpSpPr>
          <a:xfrm>
            <a:off x="2650503" y="9103782"/>
            <a:ext cx="71696" cy="62088"/>
            <a:chOff x="0" y="0"/>
            <a:chExt cx="6350000" cy="5499100"/>
          </a:xfrm>
        </p:grpSpPr>
        <p:sp>
          <p:nvSpPr>
            <p:cNvPr id="845" name="Freeform 84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846" name="Group 846"/>
          <p:cNvGrpSpPr>
            <a:grpSpLocks noChangeAspect="1"/>
          </p:cNvGrpSpPr>
          <p:nvPr/>
        </p:nvGrpSpPr>
        <p:grpSpPr>
          <a:xfrm>
            <a:off x="9926458" y="1927643"/>
            <a:ext cx="71696" cy="62088"/>
            <a:chOff x="0" y="0"/>
            <a:chExt cx="6350000" cy="5499100"/>
          </a:xfrm>
        </p:grpSpPr>
        <p:sp>
          <p:nvSpPr>
            <p:cNvPr id="847" name="Freeform 84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848" name="Group 848"/>
          <p:cNvGrpSpPr>
            <a:grpSpLocks noChangeAspect="1"/>
          </p:cNvGrpSpPr>
          <p:nvPr/>
        </p:nvGrpSpPr>
        <p:grpSpPr>
          <a:xfrm>
            <a:off x="9926458" y="9103782"/>
            <a:ext cx="71696" cy="62088"/>
            <a:chOff x="0" y="0"/>
            <a:chExt cx="6350000" cy="5499100"/>
          </a:xfrm>
        </p:grpSpPr>
        <p:sp>
          <p:nvSpPr>
            <p:cNvPr id="849" name="Freeform 84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850" name="Group 850"/>
          <p:cNvGrpSpPr>
            <a:grpSpLocks noChangeAspect="1"/>
          </p:cNvGrpSpPr>
          <p:nvPr/>
        </p:nvGrpSpPr>
        <p:grpSpPr>
          <a:xfrm>
            <a:off x="2650503" y="3141203"/>
            <a:ext cx="71696" cy="62088"/>
            <a:chOff x="0" y="0"/>
            <a:chExt cx="6350000" cy="5499100"/>
          </a:xfrm>
        </p:grpSpPr>
        <p:sp>
          <p:nvSpPr>
            <p:cNvPr id="851" name="Freeform 85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852" name="Group 852"/>
          <p:cNvGrpSpPr>
            <a:grpSpLocks noChangeAspect="1"/>
          </p:cNvGrpSpPr>
          <p:nvPr/>
        </p:nvGrpSpPr>
        <p:grpSpPr>
          <a:xfrm>
            <a:off x="2650503" y="7926566"/>
            <a:ext cx="71696" cy="62088"/>
            <a:chOff x="0" y="0"/>
            <a:chExt cx="6350000" cy="5499100"/>
          </a:xfrm>
        </p:grpSpPr>
        <p:sp>
          <p:nvSpPr>
            <p:cNvPr id="853" name="Freeform 85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854" name="Group 854"/>
          <p:cNvGrpSpPr>
            <a:grpSpLocks noChangeAspect="1"/>
          </p:cNvGrpSpPr>
          <p:nvPr/>
        </p:nvGrpSpPr>
        <p:grpSpPr>
          <a:xfrm>
            <a:off x="2650503" y="5531978"/>
            <a:ext cx="71696" cy="62088"/>
            <a:chOff x="0" y="0"/>
            <a:chExt cx="6350000" cy="5499100"/>
          </a:xfrm>
        </p:grpSpPr>
        <p:sp>
          <p:nvSpPr>
            <p:cNvPr id="855" name="Freeform 85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856" name="Group 856"/>
          <p:cNvGrpSpPr>
            <a:grpSpLocks noChangeAspect="1"/>
          </p:cNvGrpSpPr>
          <p:nvPr/>
        </p:nvGrpSpPr>
        <p:grpSpPr>
          <a:xfrm>
            <a:off x="9926458" y="7926566"/>
            <a:ext cx="71696" cy="62088"/>
            <a:chOff x="0" y="0"/>
            <a:chExt cx="6350000" cy="5499100"/>
          </a:xfrm>
        </p:grpSpPr>
        <p:sp>
          <p:nvSpPr>
            <p:cNvPr id="857" name="Freeform 85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858" name="Group 858"/>
          <p:cNvGrpSpPr>
            <a:grpSpLocks noChangeAspect="1"/>
          </p:cNvGrpSpPr>
          <p:nvPr/>
        </p:nvGrpSpPr>
        <p:grpSpPr>
          <a:xfrm>
            <a:off x="7521115" y="1927643"/>
            <a:ext cx="71696" cy="62088"/>
            <a:chOff x="0" y="0"/>
            <a:chExt cx="6350000" cy="5499100"/>
          </a:xfrm>
        </p:grpSpPr>
        <p:sp>
          <p:nvSpPr>
            <p:cNvPr id="859" name="Freeform 85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860" name="Group 860"/>
          <p:cNvGrpSpPr>
            <a:grpSpLocks noChangeAspect="1"/>
          </p:cNvGrpSpPr>
          <p:nvPr/>
        </p:nvGrpSpPr>
        <p:grpSpPr>
          <a:xfrm>
            <a:off x="14797069" y="1927643"/>
            <a:ext cx="71696" cy="62088"/>
            <a:chOff x="0" y="0"/>
            <a:chExt cx="6350000" cy="5499100"/>
          </a:xfrm>
        </p:grpSpPr>
        <p:sp>
          <p:nvSpPr>
            <p:cNvPr id="861" name="Freeform 86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862" name="Group 862"/>
          <p:cNvGrpSpPr>
            <a:grpSpLocks noChangeAspect="1"/>
          </p:cNvGrpSpPr>
          <p:nvPr/>
        </p:nvGrpSpPr>
        <p:grpSpPr>
          <a:xfrm>
            <a:off x="14797069" y="9103782"/>
            <a:ext cx="71696" cy="62088"/>
            <a:chOff x="0" y="0"/>
            <a:chExt cx="6350000" cy="5499100"/>
          </a:xfrm>
        </p:grpSpPr>
        <p:sp>
          <p:nvSpPr>
            <p:cNvPr id="863" name="Freeform 86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864" name="Group 864"/>
          <p:cNvGrpSpPr>
            <a:grpSpLocks noChangeAspect="1"/>
          </p:cNvGrpSpPr>
          <p:nvPr/>
        </p:nvGrpSpPr>
        <p:grpSpPr>
          <a:xfrm>
            <a:off x="17187604" y="1927643"/>
            <a:ext cx="71696" cy="62088"/>
            <a:chOff x="0" y="0"/>
            <a:chExt cx="6350000" cy="5499100"/>
          </a:xfrm>
        </p:grpSpPr>
        <p:sp>
          <p:nvSpPr>
            <p:cNvPr id="865" name="Freeform 86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866" name="Group 866"/>
          <p:cNvGrpSpPr>
            <a:grpSpLocks noChangeAspect="1"/>
          </p:cNvGrpSpPr>
          <p:nvPr/>
        </p:nvGrpSpPr>
        <p:grpSpPr>
          <a:xfrm>
            <a:off x="17187604" y="9103782"/>
            <a:ext cx="71696" cy="62088"/>
            <a:chOff x="0" y="0"/>
            <a:chExt cx="6350000" cy="5499100"/>
          </a:xfrm>
        </p:grpSpPr>
        <p:sp>
          <p:nvSpPr>
            <p:cNvPr id="867" name="Freeform 86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868" name="Group 868"/>
          <p:cNvGrpSpPr>
            <a:grpSpLocks noChangeAspect="1"/>
          </p:cNvGrpSpPr>
          <p:nvPr/>
        </p:nvGrpSpPr>
        <p:grpSpPr>
          <a:xfrm>
            <a:off x="14797069" y="7926566"/>
            <a:ext cx="71696" cy="62088"/>
            <a:chOff x="0" y="0"/>
            <a:chExt cx="6350000" cy="5499100"/>
          </a:xfrm>
        </p:grpSpPr>
        <p:sp>
          <p:nvSpPr>
            <p:cNvPr id="869" name="Freeform 86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870" name="Group 870"/>
          <p:cNvGrpSpPr>
            <a:grpSpLocks noChangeAspect="1"/>
          </p:cNvGrpSpPr>
          <p:nvPr/>
        </p:nvGrpSpPr>
        <p:grpSpPr>
          <a:xfrm>
            <a:off x="17187604" y="7926566"/>
            <a:ext cx="71696" cy="62088"/>
            <a:chOff x="0" y="0"/>
            <a:chExt cx="6350000" cy="5499100"/>
          </a:xfrm>
        </p:grpSpPr>
        <p:sp>
          <p:nvSpPr>
            <p:cNvPr id="871" name="Freeform 87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872" name="Group 872"/>
          <p:cNvGrpSpPr>
            <a:grpSpLocks noChangeAspect="1"/>
          </p:cNvGrpSpPr>
          <p:nvPr/>
        </p:nvGrpSpPr>
        <p:grpSpPr>
          <a:xfrm>
            <a:off x="5086402" y="1927643"/>
            <a:ext cx="71696" cy="62088"/>
            <a:chOff x="0" y="0"/>
            <a:chExt cx="6350000" cy="5499100"/>
          </a:xfrm>
        </p:grpSpPr>
        <p:sp>
          <p:nvSpPr>
            <p:cNvPr id="873" name="Freeform 87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874" name="Group 874"/>
          <p:cNvGrpSpPr>
            <a:grpSpLocks noChangeAspect="1"/>
          </p:cNvGrpSpPr>
          <p:nvPr/>
        </p:nvGrpSpPr>
        <p:grpSpPr>
          <a:xfrm>
            <a:off x="5086402" y="6713007"/>
            <a:ext cx="71696" cy="62088"/>
            <a:chOff x="0" y="0"/>
            <a:chExt cx="6350000" cy="5499100"/>
          </a:xfrm>
        </p:grpSpPr>
        <p:sp>
          <p:nvSpPr>
            <p:cNvPr id="875" name="Freeform 87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876" name="Group 876"/>
          <p:cNvGrpSpPr>
            <a:grpSpLocks noChangeAspect="1"/>
          </p:cNvGrpSpPr>
          <p:nvPr/>
        </p:nvGrpSpPr>
        <p:grpSpPr>
          <a:xfrm>
            <a:off x="5086402" y="4318418"/>
            <a:ext cx="71696" cy="62088"/>
            <a:chOff x="0" y="0"/>
            <a:chExt cx="6350000" cy="5499100"/>
          </a:xfrm>
        </p:grpSpPr>
        <p:sp>
          <p:nvSpPr>
            <p:cNvPr id="877" name="Freeform 87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878" name="Group 878"/>
          <p:cNvGrpSpPr>
            <a:grpSpLocks noChangeAspect="1"/>
          </p:cNvGrpSpPr>
          <p:nvPr/>
        </p:nvGrpSpPr>
        <p:grpSpPr>
          <a:xfrm>
            <a:off x="5086402" y="9103782"/>
            <a:ext cx="71696" cy="62088"/>
            <a:chOff x="0" y="0"/>
            <a:chExt cx="6350000" cy="5499100"/>
          </a:xfrm>
        </p:grpSpPr>
        <p:sp>
          <p:nvSpPr>
            <p:cNvPr id="879" name="Freeform 87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880" name="Group 880"/>
          <p:cNvGrpSpPr>
            <a:grpSpLocks noChangeAspect="1"/>
          </p:cNvGrpSpPr>
          <p:nvPr/>
        </p:nvGrpSpPr>
        <p:grpSpPr>
          <a:xfrm>
            <a:off x="12362356" y="1927643"/>
            <a:ext cx="71696" cy="62088"/>
            <a:chOff x="0" y="0"/>
            <a:chExt cx="6350000" cy="5499100"/>
          </a:xfrm>
        </p:grpSpPr>
        <p:sp>
          <p:nvSpPr>
            <p:cNvPr id="881" name="Freeform 88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882" name="Group 882"/>
          <p:cNvGrpSpPr>
            <a:grpSpLocks noChangeAspect="1"/>
          </p:cNvGrpSpPr>
          <p:nvPr/>
        </p:nvGrpSpPr>
        <p:grpSpPr>
          <a:xfrm>
            <a:off x="12362356" y="9103782"/>
            <a:ext cx="71696" cy="62088"/>
            <a:chOff x="0" y="0"/>
            <a:chExt cx="6350000" cy="5499100"/>
          </a:xfrm>
        </p:grpSpPr>
        <p:sp>
          <p:nvSpPr>
            <p:cNvPr id="883" name="Freeform 88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884" name="Group 884"/>
          <p:cNvGrpSpPr>
            <a:grpSpLocks noChangeAspect="1"/>
          </p:cNvGrpSpPr>
          <p:nvPr/>
        </p:nvGrpSpPr>
        <p:grpSpPr>
          <a:xfrm>
            <a:off x="5086402" y="3141203"/>
            <a:ext cx="71696" cy="62088"/>
            <a:chOff x="0" y="0"/>
            <a:chExt cx="6350000" cy="5499100"/>
          </a:xfrm>
        </p:grpSpPr>
        <p:sp>
          <p:nvSpPr>
            <p:cNvPr id="885" name="Freeform 88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886" name="Group 886"/>
          <p:cNvGrpSpPr>
            <a:grpSpLocks noChangeAspect="1"/>
          </p:cNvGrpSpPr>
          <p:nvPr/>
        </p:nvGrpSpPr>
        <p:grpSpPr>
          <a:xfrm>
            <a:off x="5086402" y="7926566"/>
            <a:ext cx="71696" cy="62088"/>
            <a:chOff x="0" y="0"/>
            <a:chExt cx="6350000" cy="5499100"/>
          </a:xfrm>
        </p:grpSpPr>
        <p:sp>
          <p:nvSpPr>
            <p:cNvPr id="887" name="Freeform 88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888" name="Group 888"/>
          <p:cNvGrpSpPr>
            <a:grpSpLocks noChangeAspect="1"/>
          </p:cNvGrpSpPr>
          <p:nvPr/>
        </p:nvGrpSpPr>
        <p:grpSpPr>
          <a:xfrm>
            <a:off x="5086402" y="5531978"/>
            <a:ext cx="71696" cy="62088"/>
            <a:chOff x="0" y="0"/>
            <a:chExt cx="6350000" cy="5499100"/>
          </a:xfrm>
        </p:grpSpPr>
        <p:sp>
          <p:nvSpPr>
            <p:cNvPr id="889" name="Freeform 88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890" name="Group 890"/>
          <p:cNvGrpSpPr>
            <a:grpSpLocks noChangeAspect="1"/>
          </p:cNvGrpSpPr>
          <p:nvPr/>
        </p:nvGrpSpPr>
        <p:grpSpPr>
          <a:xfrm>
            <a:off x="12362356" y="7926566"/>
            <a:ext cx="71696" cy="62088"/>
            <a:chOff x="0" y="0"/>
            <a:chExt cx="6350000" cy="5499100"/>
          </a:xfrm>
        </p:grpSpPr>
        <p:sp>
          <p:nvSpPr>
            <p:cNvPr id="891" name="Freeform 89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892" name="Group 892"/>
          <p:cNvGrpSpPr>
            <a:grpSpLocks noChangeAspect="1"/>
          </p:cNvGrpSpPr>
          <p:nvPr/>
        </p:nvGrpSpPr>
        <p:grpSpPr>
          <a:xfrm>
            <a:off x="1437558" y="1927643"/>
            <a:ext cx="71696" cy="62088"/>
            <a:chOff x="0" y="0"/>
            <a:chExt cx="6350000" cy="5499100"/>
          </a:xfrm>
        </p:grpSpPr>
        <p:sp>
          <p:nvSpPr>
            <p:cNvPr id="893" name="Freeform 89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894" name="Group 894"/>
          <p:cNvGrpSpPr>
            <a:grpSpLocks noChangeAspect="1"/>
          </p:cNvGrpSpPr>
          <p:nvPr/>
        </p:nvGrpSpPr>
        <p:grpSpPr>
          <a:xfrm>
            <a:off x="1437558" y="6713007"/>
            <a:ext cx="71696" cy="62088"/>
            <a:chOff x="0" y="0"/>
            <a:chExt cx="6350000" cy="5499100"/>
          </a:xfrm>
        </p:grpSpPr>
        <p:sp>
          <p:nvSpPr>
            <p:cNvPr id="895" name="Freeform 89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896" name="Group 896"/>
          <p:cNvGrpSpPr>
            <a:grpSpLocks noChangeAspect="1"/>
          </p:cNvGrpSpPr>
          <p:nvPr/>
        </p:nvGrpSpPr>
        <p:grpSpPr>
          <a:xfrm>
            <a:off x="1437558" y="4318418"/>
            <a:ext cx="71696" cy="62088"/>
            <a:chOff x="0" y="0"/>
            <a:chExt cx="6350000" cy="5499100"/>
          </a:xfrm>
        </p:grpSpPr>
        <p:sp>
          <p:nvSpPr>
            <p:cNvPr id="897" name="Freeform 89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898" name="Group 898"/>
          <p:cNvGrpSpPr>
            <a:grpSpLocks noChangeAspect="1"/>
          </p:cNvGrpSpPr>
          <p:nvPr/>
        </p:nvGrpSpPr>
        <p:grpSpPr>
          <a:xfrm>
            <a:off x="1437558" y="9103782"/>
            <a:ext cx="71696" cy="62088"/>
            <a:chOff x="0" y="0"/>
            <a:chExt cx="6350000" cy="5499100"/>
          </a:xfrm>
        </p:grpSpPr>
        <p:sp>
          <p:nvSpPr>
            <p:cNvPr id="899" name="Freeform 89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900" name="Group 900"/>
          <p:cNvGrpSpPr>
            <a:grpSpLocks noChangeAspect="1"/>
          </p:cNvGrpSpPr>
          <p:nvPr/>
        </p:nvGrpSpPr>
        <p:grpSpPr>
          <a:xfrm>
            <a:off x="8713512" y="1927643"/>
            <a:ext cx="71696" cy="62088"/>
            <a:chOff x="0" y="0"/>
            <a:chExt cx="6350000" cy="5499100"/>
          </a:xfrm>
        </p:grpSpPr>
        <p:sp>
          <p:nvSpPr>
            <p:cNvPr id="901" name="Freeform 90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902" name="Group 902"/>
          <p:cNvGrpSpPr>
            <a:grpSpLocks noChangeAspect="1"/>
          </p:cNvGrpSpPr>
          <p:nvPr/>
        </p:nvGrpSpPr>
        <p:grpSpPr>
          <a:xfrm>
            <a:off x="1437558" y="3141203"/>
            <a:ext cx="71696" cy="62088"/>
            <a:chOff x="0" y="0"/>
            <a:chExt cx="6350000" cy="5499100"/>
          </a:xfrm>
        </p:grpSpPr>
        <p:sp>
          <p:nvSpPr>
            <p:cNvPr id="903" name="Freeform 90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904" name="Group 904"/>
          <p:cNvGrpSpPr>
            <a:grpSpLocks noChangeAspect="1"/>
          </p:cNvGrpSpPr>
          <p:nvPr/>
        </p:nvGrpSpPr>
        <p:grpSpPr>
          <a:xfrm>
            <a:off x="1437558" y="7926566"/>
            <a:ext cx="71696" cy="62088"/>
            <a:chOff x="0" y="0"/>
            <a:chExt cx="6350000" cy="5499100"/>
          </a:xfrm>
        </p:grpSpPr>
        <p:sp>
          <p:nvSpPr>
            <p:cNvPr id="905" name="Freeform 90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906" name="Group 906"/>
          <p:cNvGrpSpPr>
            <a:grpSpLocks noChangeAspect="1"/>
          </p:cNvGrpSpPr>
          <p:nvPr/>
        </p:nvGrpSpPr>
        <p:grpSpPr>
          <a:xfrm>
            <a:off x="1437558" y="5531978"/>
            <a:ext cx="71696" cy="62088"/>
            <a:chOff x="0" y="0"/>
            <a:chExt cx="6350000" cy="5499100"/>
          </a:xfrm>
        </p:grpSpPr>
        <p:sp>
          <p:nvSpPr>
            <p:cNvPr id="907" name="Freeform 90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908" name="Group 908"/>
          <p:cNvGrpSpPr>
            <a:grpSpLocks noChangeAspect="1"/>
          </p:cNvGrpSpPr>
          <p:nvPr/>
        </p:nvGrpSpPr>
        <p:grpSpPr>
          <a:xfrm>
            <a:off x="6308170" y="1927643"/>
            <a:ext cx="71696" cy="62088"/>
            <a:chOff x="0" y="0"/>
            <a:chExt cx="6350000" cy="5499100"/>
          </a:xfrm>
        </p:grpSpPr>
        <p:sp>
          <p:nvSpPr>
            <p:cNvPr id="909" name="Freeform 90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910" name="Group 910"/>
          <p:cNvGrpSpPr>
            <a:grpSpLocks noChangeAspect="1"/>
          </p:cNvGrpSpPr>
          <p:nvPr/>
        </p:nvGrpSpPr>
        <p:grpSpPr>
          <a:xfrm>
            <a:off x="6308170" y="6713007"/>
            <a:ext cx="71696" cy="62088"/>
            <a:chOff x="0" y="0"/>
            <a:chExt cx="6350000" cy="5499100"/>
          </a:xfrm>
        </p:grpSpPr>
        <p:sp>
          <p:nvSpPr>
            <p:cNvPr id="911" name="Freeform 91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912" name="Group 912"/>
          <p:cNvGrpSpPr>
            <a:grpSpLocks noChangeAspect="1"/>
          </p:cNvGrpSpPr>
          <p:nvPr/>
        </p:nvGrpSpPr>
        <p:grpSpPr>
          <a:xfrm>
            <a:off x="6308170" y="9103782"/>
            <a:ext cx="71696" cy="62088"/>
            <a:chOff x="0" y="0"/>
            <a:chExt cx="6350000" cy="5499100"/>
          </a:xfrm>
        </p:grpSpPr>
        <p:sp>
          <p:nvSpPr>
            <p:cNvPr id="913" name="Freeform 91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914" name="Group 914"/>
          <p:cNvGrpSpPr>
            <a:grpSpLocks noChangeAspect="1"/>
          </p:cNvGrpSpPr>
          <p:nvPr/>
        </p:nvGrpSpPr>
        <p:grpSpPr>
          <a:xfrm>
            <a:off x="13584124" y="1927643"/>
            <a:ext cx="71696" cy="62088"/>
            <a:chOff x="0" y="0"/>
            <a:chExt cx="6350000" cy="5499100"/>
          </a:xfrm>
        </p:grpSpPr>
        <p:sp>
          <p:nvSpPr>
            <p:cNvPr id="915" name="Freeform 91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916" name="Group 916"/>
          <p:cNvGrpSpPr>
            <a:grpSpLocks noChangeAspect="1"/>
          </p:cNvGrpSpPr>
          <p:nvPr/>
        </p:nvGrpSpPr>
        <p:grpSpPr>
          <a:xfrm>
            <a:off x="13584124" y="9103782"/>
            <a:ext cx="71696" cy="62088"/>
            <a:chOff x="0" y="0"/>
            <a:chExt cx="6350000" cy="5499100"/>
          </a:xfrm>
        </p:grpSpPr>
        <p:sp>
          <p:nvSpPr>
            <p:cNvPr id="917" name="Freeform 91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918" name="Group 918"/>
          <p:cNvGrpSpPr>
            <a:grpSpLocks noChangeAspect="1"/>
          </p:cNvGrpSpPr>
          <p:nvPr/>
        </p:nvGrpSpPr>
        <p:grpSpPr>
          <a:xfrm>
            <a:off x="15974659" y="1927643"/>
            <a:ext cx="71696" cy="62088"/>
            <a:chOff x="0" y="0"/>
            <a:chExt cx="6350000" cy="5499100"/>
          </a:xfrm>
        </p:grpSpPr>
        <p:sp>
          <p:nvSpPr>
            <p:cNvPr id="919" name="Freeform 91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920" name="Group 920"/>
          <p:cNvGrpSpPr>
            <a:grpSpLocks noChangeAspect="1"/>
          </p:cNvGrpSpPr>
          <p:nvPr/>
        </p:nvGrpSpPr>
        <p:grpSpPr>
          <a:xfrm>
            <a:off x="15974659" y="9103782"/>
            <a:ext cx="71696" cy="62088"/>
            <a:chOff x="0" y="0"/>
            <a:chExt cx="6350000" cy="5499100"/>
          </a:xfrm>
        </p:grpSpPr>
        <p:sp>
          <p:nvSpPr>
            <p:cNvPr id="921" name="Freeform 92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922" name="Group 922"/>
          <p:cNvGrpSpPr>
            <a:grpSpLocks noChangeAspect="1"/>
          </p:cNvGrpSpPr>
          <p:nvPr/>
        </p:nvGrpSpPr>
        <p:grpSpPr>
          <a:xfrm>
            <a:off x="6308170" y="7926566"/>
            <a:ext cx="71696" cy="62088"/>
            <a:chOff x="0" y="0"/>
            <a:chExt cx="6350000" cy="5499100"/>
          </a:xfrm>
        </p:grpSpPr>
        <p:sp>
          <p:nvSpPr>
            <p:cNvPr id="923" name="Freeform 92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924" name="Group 924"/>
          <p:cNvGrpSpPr>
            <a:grpSpLocks noChangeAspect="1"/>
          </p:cNvGrpSpPr>
          <p:nvPr/>
        </p:nvGrpSpPr>
        <p:grpSpPr>
          <a:xfrm>
            <a:off x="6308170" y="5531978"/>
            <a:ext cx="71696" cy="62088"/>
            <a:chOff x="0" y="0"/>
            <a:chExt cx="6350000" cy="5499100"/>
          </a:xfrm>
        </p:grpSpPr>
        <p:sp>
          <p:nvSpPr>
            <p:cNvPr id="925" name="Freeform 92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926" name="Group 926"/>
          <p:cNvGrpSpPr>
            <a:grpSpLocks noChangeAspect="1"/>
          </p:cNvGrpSpPr>
          <p:nvPr/>
        </p:nvGrpSpPr>
        <p:grpSpPr>
          <a:xfrm>
            <a:off x="13584124" y="7926566"/>
            <a:ext cx="71696" cy="62088"/>
            <a:chOff x="0" y="0"/>
            <a:chExt cx="6350000" cy="5499100"/>
          </a:xfrm>
        </p:grpSpPr>
        <p:sp>
          <p:nvSpPr>
            <p:cNvPr id="927" name="Freeform 92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928" name="Group 928"/>
          <p:cNvGrpSpPr>
            <a:grpSpLocks noChangeAspect="1"/>
          </p:cNvGrpSpPr>
          <p:nvPr/>
        </p:nvGrpSpPr>
        <p:grpSpPr>
          <a:xfrm>
            <a:off x="15974659" y="7926566"/>
            <a:ext cx="71696" cy="62088"/>
            <a:chOff x="0" y="0"/>
            <a:chExt cx="6350000" cy="5499100"/>
          </a:xfrm>
        </p:grpSpPr>
        <p:sp>
          <p:nvSpPr>
            <p:cNvPr id="929" name="Freeform 92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930" name="Group 930"/>
          <p:cNvGrpSpPr>
            <a:grpSpLocks noChangeAspect="1"/>
          </p:cNvGrpSpPr>
          <p:nvPr/>
        </p:nvGrpSpPr>
        <p:grpSpPr>
          <a:xfrm>
            <a:off x="3873457" y="1927643"/>
            <a:ext cx="71696" cy="62088"/>
            <a:chOff x="0" y="0"/>
            <a:chExt cx="6350000" cy="5499100"/>
          </a:xfrm>
        </p:grpSpPr>
        <p:sp>
          <p:nvSpPr>
            <p:cNvPr id="931" name="Freeform 93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932" name="Group 932"/>
          <p:cNvGrpSpPr>
            <a:grpSpLocks noChangeAspect="1"/>
          </p:cNvGrpSpPr>
          <p:nvPr/>
        </p:nvGrpSpPr>
        <p:grpSpPr>
          <a:xfrm>
            <a:off x="3873457" y="6713007"/>
            <a:ext cx="71696" cy="62088"/>
            <a:chOff x="0" y="0"/>
            <a:chExt cx="6350000" cy="5499100"/>
          </a:xfrm>
        </p:grpSpPr>
        <p:sp>
          <p:nvSpPr>
            <p:cNvPr id="933" name="Freeform 93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934" name="Group 934"/>
          <p:cNvGrpSpPr>
            <a:grpSpLocks noChangeAspect="1"/>
          </p:cNvGrpSpPr>
          <p:nvPr/>
        </p:nvGrpSpPr>
        <p:grpSpPr>
          <a:xfrm>
            <a:off x="3873457" y="4318418"/>
            <a:ext cx="71696" cy="62088"/>
            <a:chOff x="0" y="0"/>
            <a:chExt cx="6350000" cy="5499100"/>
          </a:xfrm>
        </p:grpSpPr>
        <p:sp>
          <p:nvSpPr>
            <p:cNvPr id="935" name="Freeform 93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936" name="Group 936"/>
          <p:cNvGrpSpPr>
            <a:grpSpLocks noChangeAspect="1"/>
          </p:cNvGrpSpPr>
          <p:nvPr/>
        </p:nvGrpSpPr>
        <p:grpSpPr>
          <a:xfrm>
            <a:off x="3873457" y="9103782"/>
            <a:ext cx="71696" cy="62088"/>
            <a:chOff x="0" y="0"/>
            <a:chExt cx="6350000" cy="5499100"/>
          </a:xfrm>
        </p:grpSpPr>
        <p:sp>
          <p:nvSpPr>
            <p:cNvPr id="937" name="Freeform 93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938" name="Group 938"/>
          <p:cNvGrpSpPr>
            <a:grpSpLocks noChangeAspect="1"/>
          </p:cNvGrpSpPr>
          <p:nvPr/>
        </p:nvGrpSpPr>
        <p:grpSpPr>
          <a:xfrm>
            <a:off x="11149411" y="1927643"/>
            <a:ext cx="71696" cy="62088"/>
            <a:chOff x="0" y="0"/>
            <a:chExt cx="6350000" cy="5499100"/>
          </a:xfrm>
        </p:grpSpPr>
        <p:sp>
          <p:nvSpPr>
            <p:cNvPr id="939" name="Freeform 93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940" name="Group 940"/>
          <p:cNvGrpSpPr>
            <a:grpSpLocks noChangeAspect="1"/>
          </p:cNvGrpSpPr>
          <p:nvPr/>
        </p:nvGrpSpPr>
        <p:grpSpPr>
          <a:xfrm>
            <a:off x="11149411" y="9103782"/>
            <a:ext cx="71696" cy="62088"/>
            <a:chOff x="0" y="0"/>
            <a:chExt cx="6350000" cy="5499100"/>
          </a:xfrm>
        </p:grpSpPr>
        <p:sp>
          <p:nvSpPr>
            <p:cNvPr id="941" name="Freeform 94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942" name="Group 942"/>
          <p:cNvGrpSpPr>
            <a:grpSpLocks noChangeAspect="1"/>
          </p:cNvGrpSpPr>
          <p:nvPr/>
        </p:nvGrpSpPr>
        <p:grpSpPr>
          <a:xfrm>
            <a:off x="3873457" y="3141203"/>
            <a:ext cx="71696" cy="62088"/>
            <a:chOff x="0" y="0"/>
            <a:chExt cx="6350000" cy="5499100"/>
          </a:xfrm>
        </p:grpSpPr>
        <p:sp>
          <p:nvSpPr>
            <p:cNvPr id="943" name="Freeform 94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944" name="Group 944"/>
          <p:cNvGrpSpPr>
            <a:grpSpLocks noChangeAspect="1"/>
          </p:cNvGrpSpPr>
          <p:nvPr/>
        </p:nvGrpSpPr>
        <p:grpSpPr>
          <a:xfrm>
            <a:off x="3873457" y="7926566"/>
            <a:ext cx="71696" cy="62088"/>
            <a:chOff x="0" y="0"/>
            <a:chExt cx="6350000" cy="5499100"/>
          </a:xfrm>
        </p:grpSpPr>
        <p:sp>
          <p:nvSpPr>
            <p:cNvPr id="945" name="Freeform 94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946" name="Group 946"/>
          <p:cNvGrpSpPr>
            <a:grpSpLocks noChangeAspect="1"/>
          </p:cNvGrpSpPr>
          <p:nvPr/>
        </p:nvGrpSpPr>
        <p:grpSpPr>
          <a:xfrm>
            <a:off x="3873457" y="5531978"/>
            <a:ext cx="71696" cy="62088"/>
            <a:chOff x="0" y="0"/>
            <a:chExt cx="6350000" cy="5499100"/>
          </a:xfrm>
        </p:grpSpPr>
        <p:sp>
          <p:nvSpPr>
            <p:cNvPr id="947" name="Freeform 94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948" name="Group 948"/>
          <p:cNvGrpSpPr>
            <a:grpSpLocks noChangeAspect="1"/>
          </p:cNvGrpSpPr>
          <p:nvPr/>
        </p:nvGrpSpPr>
        <p:grpSpPr>
          <a:xfrm>
            <a:off x="11149411" y="7926566"/>
            <a:ext cx="71696" cy="62088"/>
            <a:chOff x="0" y="0"/>
            <a:chExt cx="6350000" cy="5499100"/>
          </a:xfrm>
        </p:grpSpPr>
        <p:sp>
          <p:nvSpPr>
            <p:cNvPr id="949" name="Freeform 94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950" name="Group 950"/>
          <p:cNvGrpSpPr>
            <a:grpSpLocks noChangeAspect="1"/>
          </p:cNvGrpSpPr>
          <p:nvPr/>
        </p:nvGrpSpPr>
        <p:grpSpPr>
          <a:xfrm>
            <a:off x="3062227" y="1121130"/>
            <a:ext cx="71696" cy="62088"/>
            <a:chOff x="0" y="0"/>
            <a:chExt cx="6350000" cy="5499100"/>
          </a:xfrm>
        </p:grpSpPr>
        <p:sp>
          <p:nvSpPr>
            <p:cNvPr id="951" name="Freeform 95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952" name="Group 952"/>
          <p:cNvGrpSpPr>
            <a:grpSpLocks noChangeAspect="1"/>
          </p:cNvGrpSpPr>
          <p:nvPr/>
        </p:nvGrpSpPr>
        <p:grpSpPr>
          <a:xfrm>
            <a:off x="3062227" y="5906493"/>
            <a:ext cx="71696" cy="62088"/>
            <a:chOff x="0" y="0"/>
            <a:chExt cx="6350000" cy="5499100"/>
          </a:xfrm>
        </p:grpSpPr>
        <p:sp>
          <p:nvSpPr>
            <p:cNvPr id="953" name="Freeform 95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954" name="Group 954"/>
          <p:cNvGrpSpPr>
            <a:grpSpLocks noChangeAspect="1"/>
          </p:cNvGrpSpPr>
          <p:nvPr/>
        </p:nvGrpSpPr>
        <p:grpSpPr>
          <a:xfrm>
            <a:off x="3062227" y="3511905"/>
            <a:ext cx="71696" cy="62088"/>
            <a:chOff x="0" y="0"/>
            <a:chExt cx="6350000" cy="5499100"/>
          </a:xfrm>
        </p:grpSpPr>
        <p:sp>
          <p:nvSpPr>
            <p:cNvPr id="955" name="Freeform 95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956" name="Group 956"/>
          <p:cNvGrpSpPr>
            <a:grpSpLocks noChangeAspect="1"/>
          </p:cNvGrpSpPr>
          <p:nvPr/>
        </p:nvGrpSpPr>
        <p:grpSpPr>
          <a:xfrm>
            <a:off x="3062227" y="8297268"/>
            <a:ext cx="71696" cy="62088"/>
            <a:chOff x="0" y="0"/>
            <a:chExt cx="6350000" cy="5499100"/>
          </a:xfrm>
        </p:grpSpPr>
        <p:sp>
          <p:nvSpPr>
            <p:cNvPr id="957" name="Freeform 95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958" name="Group 958"/>
          <p:cNvGrpSpPr>
            <a:grpSpLocks noChangeAspect="1"/>
          </p:cNvGrpSpPr>
          <p:nvPr/>
        </p:nvGrpSpPr>
        <p:grpSpPr>
          <a:xfrm>
            <a:off x="10338181" y="1121130"/>
            <a:ext cx="71696" cy="62088"/>
            <a:chOff x="0" y="0"/>
            <a:chExt cx="6350000" cy="5499100"/>
          </a:xfrm>
        </p:grpSpPr>
        <p:sp>
          <p:nvSpPr>
            <p:cNvPr id="959" name="Freeform 95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960" name="Group 960"/>
          <p:cNvGrpSpPr>
            <a:grpSpLocks noChangeAspect="1"/>
          </p:cNvGrpSpPr>
          <p:nvPr/>
        </p:nvGrpSpPr>
        <p:grpSpPr>
          <a:xfrm>
            <a:off x="10338181" y="8297268"/>
            <a:ext cx="71696" cy="62088"/>
            <a:chOff x="0" y="0"/>
            <a:chExt cx="6350000" cy="5499100"/>
          </a:xfrm>
        </p:grpSpPr>
        <p:sp>
          <p:nvSpPr>
            <p:cNvPr id="961" name="Freeform 96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962" name="Group 962"/>
          <p:cNvGrpSpPr>
            <a:grpSpLocks noChangeAspect="1"/>
          </p:cNvGrpSpPr>
          <p:nvPr/>
        </p:nvGrpSpPr>
        <p:grpSpPr>
          <a:xfrm>
            <a:off x="3062227" y="2334690"/>
            <a:ext cx="71696" cy="62088"/>
            <a:chOff x="0" y="0"/>
            <a:chExt cx="6350000" cy="5499100"/>
          </a:xfrm>
        </p:grpSpPr>
        <p:sp>
          <p:nvSpPr>
            <p:cNvPr id="963" name="Freeform 96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964" name="Group 964"/>
          <p:cNvGrpSpPr>
            <a:grpSpLocks noChangeAspect="1"/>
          </p:cNvGrpSpPr>
          <p:nvPr/>
        </p:nvGrpSpPr>
        <p:grpSpPr>
          <a:xfrm>
            <a:off x="3062227" y="7120053"/>
            <a:ext cx="71696" cy="62088"/>
            <a:chOff x="0" y="0"/>
            <a:chExt cx="6350000" cy="5499100"/>
          </a:xfrm>
        </p:grpSpPr>
        <p:sp>
          <p:nvSpPr>
            <p:cNvPr id="965" name="Freeform 96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966" name="Group 966"/>
          <p:cNvGrpSpPr>
            <a:grpSpLocks noChangeAspect="1"/>
          </p:cNvGrpSpPr>
          <p:nvPr/>
        </p:nvGrpSpPr>
        <p:grpSpPr>
          <a:xfrm>
            <a:off x="3062227" y="4725465"/>
            <a:ext cx="71696" cy="62088"/>
            <a:chOff x="0" y="0"/>
            <a:chExt cx="6350000" cy="5499100"/>
          </a:xfrm>
        </p:grpSpPr>
        <p:sp>
          <p:nvSpPr>
            <p:cNvPr id="967" name="Freeform 96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968" name="Group 968"/>
          <p:cNvGrpSpPr>
            <a:grpSpLocks noChangeAspect="1"/>
          </p:cNvGrpSpPr>
          <p:nvPr/>
        </p:nvGrpSpPr>
        <p:grpSpPr>
          <a:xfrm>
            <a:off x="10338181" y="2334690"/>
            <a:ext cx="71696" cy="62088"/>
            <a:chOff x="0" y="0"/>
            <a:chExt cx="6350000" cy="5499100"/>
          </a:xfrm>
        </p:grpSpPr>
        <p:sp>
          <p:nvSpPr>
            <p:cNvPr id="969" name="Freeform 96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970" name="Group 970"/>
          <p:cNvGrpSpPr>
            <a:grpSpLocks noChangeAspect="1"/>
          </p:cNvGrpSpPr>
          <p:nvPr/>
        </p:nvGrpSpPr>
        <p:grpSpPr>
          <a:xfrm>
            <a:off x="7932839" y="1121130"/>
            <a:ext cx="71696" cy="62088"/>
            <a:chOff x="0" y="0"/>
            <a:chExt cx="6350000" cy="5499100"/>
          </a:xfrm>
        </p:grpSpPr>
        <p:sp>
          <p:nvSpPr>
            <p:cNvPr id="971" name="Freeform 97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972" name="Group 972"/>
          <p:cNvGrpSpPr>
            <a:grpSpLocks noChangeAspect="1"/>
          </p:cNvGrpSpPr>
          <p:nvPr/>
        </p:nvGrpSpPr>
        <p:grpSpPr>
          <a:xfrm>
            <a:off x="15208793" y="1121130"/>
            <a:ext cx="71696" cy="62088"/>
            <a:chOff x="0" y="0"/>
            <a:chExt cx="6350000" cy="5499100"/>
          </a:xfrm>
        </p:grpSpPr>
        <p:sp>
          <p:nvSpPr>
            <p:cNvPr id="973" name="Freeform 97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974" name="Group 974"/>
          <p:cNvGrpSpPr>
            <a:grpSpLocks noChangeAspect="1"/>
          </p:cNvGrpSpPr>
          <p:nvPr/>
        </p:nvGrpSpPr>
        <p:grpSpPr>
          <a:xfrm>
            <a:off x="15208793" y="8297268"/>
            <a:ext cx="71696" cy="62088"/>
            <a:chOff x="0" y="0"/>
            <a:chExt cx="6350000" cy="5499100"/>
          </a:xfrm>
        </p:grpSpPr>
        <p:sp>
          <p:nvSpPr>
            <p:cNvPr id="975" name="Freeform 97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976" name="Group 976"/>
          <p:cNvGrpSpPr>
            <a:grpSpLocks noChangeAspect="1"/>
          </p:cNvGrpSpPr>
          <p:nvPr/>
        </p:nvGrpSpPr>
        <p:grpSpPr>
          <a:xfrm>
            <a:off x="7932839" y="2334690"/>
            <a:ext cx="71696" cy="62088"/>
            <a:chOff x="0" y="0"/>
            <a:chExt cx="6350000" cy="5499100"/>
          </a:xfrm>
        </p:grpSpPr>
        <p:sp>
          <p:nvSpPr>
            <p:cNvPr id="977" name="Freeform 97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978" name="Group 978"/>
          <p:cNvGrpSpPr>
            <a:grpSpLocks noChangeAspect="1"/>
          </p:cNvGrpSpPr>
          <p:nvPr/>
        </p:nvGrpSpPr>
        <p:grpSpPr>
          <a:xfrm>
            <a:off x="15208793" y="2334690"/>
            <a:ext cx="71696" cy="62088"/>
            <a:chOff x="0" y="0"/>
            <a:chExt cx="6350000" cy="5499100"/>
          </a:xfrm>
        </p:grpSpPr>
        <p:sp>
          <p:nvSpPr>
            <p:cNvPr id="979" name="Freeform 97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980" name="Group 980"/>
          <p:cNvGrpSpPr>
            <a:grpSpLocks noChangeAspect="1"/>
          </p:cNvGrpSpPr>
          <p:nvPr/>
        </p:nvGrpSpPr>
        <p:grpSpPr>
          <a:xfrm>
            <a:off x="5498126" y="1121130"/>
            <a:ext cx="71696" cy="62088"/>
            <a:chOff x="0" y="0"/>
            <a:chExt cx="6350000" cy="5499100"/>
          </a:xfrm>
        </p:grpSpPr>
        <p:sp>
          <p:nvSpPr>
            <p:cNvPr id="981" name="Freeform 98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982" name="Group 982"/>
          <p:cNvGrpSpPr>
            <a:grpSpLocks noChangeAspect="1"/>
          </p:cNvGrpSpPr>
          <p:nvPr/>
        </p:nvGrpSpPr>
        <p:grpSpPr>
          <a:xfrm>
            <a:off x="5498126" y="5906493"/>
            <a:ext cx="71696" cy="62088"/>
            <a:chOff x="0" y="0"/>
            <a:chExt cx="6350000" cy="5499100"/>
          </a:xfrm>
        </p:grpSpPr>
        <p:sp>
          <p:nvSpPr>
            <p:cNvPr id="983" name="Freeform 98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984" name="Group 984"/>
          <p:cNvGrpSpPr>
            <a:grpSpLocks noChangeAspect="1"/>
          </p:cNvGrpSpPr>
          <p:nvPr/>
        </p:nvGrpSpPr>
        <p:grpSpPr>
          <a:xfrm>
            <a:off x="5498126" y="3511905"/>
            <a:ext cx="71696" cy="62088"/>
            <a:chOff x="0" y="0"/>
            <a:chExt cx="6350000" cy="5499100"/>
          </a:xfrm>
        </p:grpSpPr>
        <p:sp>
          <p:nvSpPr>
            <p:cNvPr id="985" name="Freeform 98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986" name="Group 986"/>
          <p:cNvGrpSpPr>
            <a:grpSpLocks noChangeAspect="1"/>
          </p:cNvGrpSpPr>
          <p:nvPr/>
        </p:nvGrpSpPr>
        <p:grpSpPr>
          <a:xfrm>
            <a:off x="5498126" y="8297268"/>
            <a:ext cx="71696" cy="62088"/>
            <a:chOff x="0" y="0"/>
            <a:chExt cx="6350000" cy="5499100"/>
          </a:xfrm>
        </p:grpSpPr>
        <p:sp>
          <p:nvSpPr>
            <p:cNvPr id="987" name="Freeform 98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988" name="Group 988"/>
          <p:cNvGrpSpPr>
            <a:grpSpLocks noChangeAspect="1"/>
          </p:cNvGrpSpPr>
          <p:nvPr/>
        </p:nvGrpSpPr>
        <p:grpSpPr>
          <a:xfrm>
            <a:off x="12774080" y="1121130"/>
            <a:ext cx="71696" cy="62088"/>
            <a:chOff x="0" y="0"/>
            <a:chExt cx="6350000" cy="5499100"/>
          </a:xfrm>
        </p:grpSpPr>
        <p:sp>
          <p:nvSpPr>
            <p:cNvPr id="989" name="Freeform 98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990" name="Group 990"/>
          <p:cNvGrpSpPr>
            <a:grpSpLocks noChangeAspect="1"/>
          </p:cNvGrpSpPr>
          <p:nvPr/>
        </p:nvGrpSpPr>
        <p:grpSpPr>
          <a:xfrm>
            <a:off x="12774080" y="8297268"/>
            <a:ext cx="71696" cy="62088"/>
            <a:chOff x="0" y="0"/>
            <a:chExt cx="6350000" cy="5499100"/>
          </a:xfrm>
        </p:grpSpPr>
        <p:sp>
          <p:nvSpPr>
            <p:cNvPr id="991" name="Freeform 99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992" name="Group 992"/>
          <p:cNvGrpSpPr>
            <a:grpSpLocks noChangeAspect="1"/>
          </p:cNvGrpSpPr>
          <p:nvPr/>
        </p:nvGrpSpPr>
        <p:grpSpPr>
          <a:xfrm>
            <a:off x="5498126" y="2334690"/>
            <a:ext cx="71696" cy="62088"/>
            <a:chOff x="0" y="0"/>
            <a:chExt cx="6350000" cy="5499100"/>
          </a:xfrm>
        </p:grpSpPr>
        <p:sp>
          <p:nvSpPr>
            <p:cNvPr id="993" name="Freeform 99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994" name="Group 994"/>
          <p:cNvGrpSpPr>
            <a:grpSpLocks noChangeAspect="1"/>
          </p:cNvGrpSpPr>
          <p:nvPr/>
        </p:nvGrpSpPr>
        <p:grpSpPr>
          <a:xfrm>
            <a:off x="5498126" y="7120053"/>
            <a:ext cx="71696" cy="62088"/>
            <a:chOff x="0" y="0"/>
            <a:chExt cx="6350000" cy="5499100"/>
          </a:xfrm>
        </p:grpSpPr>
        <p:sp>
          <p:nvSpPr>
            <p:cNvPr id="995" name="Freeform 99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996" name="Group 996"/>
          <p:cNvGrpSpPr>
            <a:grpSpLocks noChangeAspect="1"/>
          </p:cNvGrpSpPr>
          <p:nvPr/>
        </p:nvGrpSpPr>
        <p:grpSpPr>
          <a:xfrm>
            <a:off x="5498126" y="4725465"/>
            <a:ext cx="71696" cy="62088"/>
            <a:chOff x="0" y="0"/>
            <a:chExt cx="6350000" cy="5499100"/>
          </a:xfrm>
        </p:grpSpPr>
        <p:sp>
          <p:nvSpPr>
            <p:cNvPr id="997" name="Freeform 99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998" name="Group 998"/>
          <p:cNvGrpSpPr>
            <a:grpSpLocks noChangeAspect="1"/>
          </p:cNvGrpSpPr>
          <p:nvPr/>
        </p:nvGrpSpPr>
        <p:grpSpPr>
          <a:xfrm>
            <a:off x="12774080" y="2334690"/>
            <a:ext cx="71696" cy="62088"/>
            <a:chOff x="0" y="0"/>
            <a:chExt cx="6350000" cy="5499100"/>
          </a:xfrm>
        </p:grpSpPr>
        <p:sp>
          <p:nvSpPr>
            <p:cNvPr id="999" name="Freeform 99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000" name="Group 1000"/>
          <p:cNvGrpSpPr>
            <a:grpSpLocks noChangeAspect="1"/>
          </p:cNvGrpSpPr>
          <p:nvPr/>
        </p:nvGrpSpPr>
        <p:grpSpPr>
          <a:xfrm>
            <a:off x="1028700" y="1523996"/>
            <a:ext cx="71696" cy="62088"/>
            <a:chOff x="0" y="0"/>
            <a:chExt cx="6350000" cy="5499100"/>
          </a:xfrm>
        </p:grpSpPr>
        <p:sp>
          <p:nvSpPr>
            <p:cNvPr id="1001" name="Freeform 100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002" name="Group 1002"/>
          <p:cNvGrpSpPr>
            <a:grpSpLocks noChangeAspect="1"/>
          </p:cNvGrpSpPr>
          <p:nvPr/>
        </p:nvGrpSpPr>
        <p:grpSpPr>
          <a:xfrm>
            <a:off x="1028700" y="6309360"/>
            <a:ext cx="71696" cy="62088"/>
            <a:chOff x="0" y="0"/>
            <a:chExt cx="6350000" cy="5499100"/>
          </a:xfrm>
        </p:grpSpPr>
        <p:sp>
          <p:nvSpPr>
            <p:cNvPr id="1003" name="Freeform 100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004" name="Group 1004"/>
          <p:cNvGrpSpPr>
            <a:grpSpLocks noChangeAspect="1"/>
          </p:cNvGrpSpPr>
          <p:nvPr/>
        </p:nvGrpSpPr>
        <p:grpSpPr>
          <a:xfrm>
            <a:off x="1028700" y="3914771"/>
            <a:ext cx="71696" cy="62088"/>
            <a:chOff x="0" y="0"/>
            <a:chExt cx="6350000" cy="5499100"/>
          </a:xfrm>
        </p:grpSpPr>
        <p:sp>
          <p:nvSpPr>
            <p:cNvPr id="1005" name="Freeform 100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006" name="Group 1006"/>
          <p:cNvGrpSpPr>
            <a:grpSpLocks noChangeAspect="1"/>
          </p:cNvGrpSpPr>
          <p:nvPr/>
        </p:nvGrpSpPr>
        <p:grpSpPr>
          <a:xfrm>
            <a:off x="1028700" y="8700135"/>
            <a:ext cx="71696" cy="62088"/>
            <a:chOff x="0" y="0"/>
            <a:chExt cx="6350000" cy="5499100"/>
          </a:xfrm>
        </p:grpSpPr>
        <p:sp>
          <p:nvSpPr>
            <p:cNvPr id="1007" name="Freeform 100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008" name="Group 1008"/>
          <p:cNvGrpSpPr>
            <a:grpSpLocks noChangeAspect="1"/>
          </p:cNvGrpSpPr>
          <p:nvPr/>
        </p:nvGrpSpPr>
        <p:grpSpPr>
          <a:xfrm>
            <a:off x="8304654" y="1523996"/>
            <a:ext cx="71696" cy="62088"/>
            <a:chOff x="0" y="0"/>
            <a:chExt cx="6350000" cy="5499100"/>
          </a:xfrm>
        </p:grpSpPr>
        <p:sp>
          <p:nvSpPr>
            <p:cNvPr id="1009" name="Freeform 100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010" name="Group 1010"/>
          <p:cNvGrpSpPr>
            <a:grpSpLocks noChangeAspect="1"/>
          </p:cNvGrpSpPr>
          <p:nvPr/>
        </p:nvGrpSpPr>
        <p:grpSpPr>
          <a:xfrm>
            <a:off x="1028700" y="2737556"/>
            <a:ext cx="71696" cy="62088"/>
            <a:chOff x="0" y="0"/>
            <a:chExt cx="6350000" cy="5499100"/>
          </a:xfrm>
        </p:grpSpPr>
        <p:sp>
          <p:nvSpPr>
            <p:cNvPr id="1011" name="Freeform 101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012" name="Group 1012"/>
          <p:cNvGrpSpPr>
            <a:grpSpLocks noChangeAspect="1"/>
          </p:cNvGrpSpPr>
          <p:nvPr/>
        </p:nvGrpSpPr>
        <p:grpSpPr>
          <a:xfrm>
            <a:off x="1028700" y="7522919"/>
            <a:ext cx="71696" cy="62088"/>
            <a:chOff x="0" y="0"/>
            <a:chExt cx="6350000" cy="5499100"/>
          </a:xfrm>
        </p:grpSpPr>
        <p:sp>
          <p:nvSpPr>
            <p:cNvPr id="1013" name="Freeform 101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014" name="Group 1014"/>
          <p:cNvGrpSpPr>
            <a:grpSpLocks noChangeAspect="1"/>
          </p:cNvGrpSpPr>
          <p:nvPr/>
        </p:nvGrpSpPr>
        <p:grpSpPr>
          <a:xfrm>
            <a:off x="1028700" y="5128331"/>
            <a:ext cx="71696" cy="62088"/>
            <a:chOff x="0" y="0"/>
            <a:chExt cx="6350000" cy="5499100"/>
          </a:xfrm>
        </p:grpSpPr>
        <p:sp>
          <p:nvSpPr>
            <p:cNvPr id="1015" name="Freeform 101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016" name="Group 1016"/>
          <p:cNvGrpSpPr>
            <a:grpSpLocks noChangeAspect="1"/>
          </p:cNvGrpSpPr>
          <p:nvPr/>
        </p:nvGrpSpPr>
        <p:grpSpPr>
          <a:xfrm>
            <a:off x="8304654" y="2737556"/>
            <a:ext cx="71696" cy="62088"/>
            <a:chOff x="0" y="0"/>
            <a:chExt cx="6350000" cy="5499100"/>
          </a:xfrm>
        </p:grpSpPr>
        <p:sp>
          <p:nvSpPr>
            <p:cNvPr id="1017" name="Freeform 101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018" name="Group 1018"/>
          <p:cNvGrpSpPr>
            <a:grpSpLocks noChangeAspect="1"/>
          </p:cNvGrpSpPr>
          <p:nvPr/>
        </p:nvGrpSpPr>
        <p:grpSpPr>
          <a:xfrm>
            <a:off x="5899312" y="1523996"/>
            <a:ext cx="71696" cy="62088"/>
            <a:chOff x="0" y="0"/>
            <a:chExt cx="6350000" cy="5499100"/>
          </a:xfrm>
        </p:grpSpPr>
        <p:sp>
          <p:nvSpPr>
            <p:cNvPr id="1019" name="Freeform 101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020" name="Group 1020"/>
          <p:cNvGrpSpPr>
            <a:grpSpLocks noChangeAspect="1"/>
          </p:cNvGrpSpPr>
          <p:nvPr/>
        </p:nvGrpSpPr>
        <p:grpSpPr>
          <a:xfrm>
            <a:off x="5899312" y="6309360"/>
            <a:ext cx="71696" cy="62088"/>
            <a:chOff x="0" y="0"/>
            <a:chExt cx="6350000" cy="5499100"/>
          </a:xfrm>
        </p:grpSpPr>
        <p:sp>
          <p:nvSpPr>
            <p:cNvPr id="1021" name="Freeform 102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022" name="Group 1022"/>
          <p:cNvGrpSpPr>
            <a:grpSpLocks noChangeAspect="1"/>
          </p:cNvGrpSpPr>
          <p:nvPr/>
        </p:nvGrpSpPr>
        <p:grpSpPr>
          <a:xfrm>
            <a:off x="5899312" y="8700135"/>
            <a:ext cx="71696" cy="62088"/>
            <a:chOff x="0" y="0"/>
            <a:chExt cx="6350000" cy="5499100"/>
          </a:xfrm>
        </p:grpSpPr>
        <p:sp>
          <p:nvSpPr>
            <p:cNvPr id="1023" name="Freeform 102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024" name="Group 1024"/>
          <p:cNvGrpSpPr>
            <a:grpSpLocks noChangeAspect="1"/>
          </p:cNvGrpSpPr>
          <p:nvPr/>
        </p:nvGrpSpPr>
        <p:grpSpPr>
          <a:xfrm>
            <a:off x="13175266" y="1523996"/>
            <a:ext cx="71696" cy="62088"/>
            <a:chOff x="0" y="0"/>
            <a:chExt cx="6350000" cy="5499100"/>
          </a:xfrm>
        </p:grpSpPr>
        <p:sp>
          <p:nvSpPr>
            <p:cNvPr id="1025" name="Freeform 102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026" name="Group 1026"/>
          <p:cNvGrpSpPr>
            <a:grpSpLocks noChangeAspect="1"/>
          </p:cNvGrpSpPr>
          <p:nvPr/>
        </p:nvGrpSpPr>
        <p:grpSpPr>
          <a:xfrm>
            <a:off x="13175266" y="8700135"/>
            <a:ext cx="71696" cy="62088"/>
            <a:chOff x="0" y="0"/>
            <a:chExt cx="6350000" cy="5499100"/>
          </a:xfrm>
        </p:grpSpPr>
        <p:sp>
          <p:nvSpPr>
            <p:cNvPr id="1027" name="Freeform 102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028" name="Group 1028"/>
          <p:cNvGrpSpPr>
            <a:grpSpLocks noChangeAspect="1"/>
          </p:cNvGrpSpPr>
          <p:nvPr/>
        </p:nvGrpSpPr>
        <p:grpSpPr>
          <a:xfrm>
            <a:off x="15565801" y="1523996"/>
            <a:ext cx="71696" cy="62088"/>
            <a:chOff x="0" y="0"/>
            <a:chExt cx="6350000" cy="5499100"/>
          </a:xfrm>
        </p:grpSpPr>
        <p:sp>
          <p:nvSpPr>
            <p:cNvPr id="1029" name="Freeform 102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030" name="Group 1030"/>
          <p:cNvGrpSpPr>
            <a:grpSpLocks noChangeAspect="1"/>
          </p:cNvGrpSpPr>
          <p:nvPr/>
        </p:nvGrpSpPr>
        <p:grpSpPr>
          <a:xfrm>
            <a:off x="15565801" y="8700135"/>
            <a:ext cx="71696" cy="62088"/>
            <a:chOff x="0" y="0"/>
            <a:chExt cx="6350000" cy="5499100"/>
          </a:xfrm>
        </p:grpSpPr>
        <p:sp>
          <p:nvSpPr>
            <p:cNvPr id="1031" name="Freeform 103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032" name="Group 1032"/>
          <p:cNvGrpSpPr>
            <a:grpSpLocks noChangeAspect="1"/>
          </p:cNvGrpSpPr>
          <p:nvPr/>
        </p:nvGrpSpPr>
        <p:grpSpPr>
          <a:xfrm>
            <a:off x="5899312" y="2737556"/>
            <a:ext cx="71696" cy="62088"/>
            <a:chOff x="0" y="0"/>
            <a:chExt cx="6350000" cy="5499100"/>
          </a:xfrm>
        </p:grpSpPr>
        <p:sp>
          <p:nvSpPr>
            <p:cNvPr id="1033" name="Freeform 103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034" name="Group 1034"/>
          <p:cNvGrpSpPr>
            <a:grpSpLocks noChangeAspect="1"/>
          </p:cNvGrpSpPr>
          <p:nvPr/>
        </p:nvGrpSpPr>
        <p:grpSpPr>
          <a:xfrm>
            <a:off x="5899312" y="7522919"/>
            <a:ext cx="71696" cy="62088"/>
            <a:chOff x="0" y="0"/>
            <a:chExt cx="6350000" cy="5499100"/>
          </a:xfrm>
        </p:grpSpPr>
        <p:sp>
          <p:nvSpPr>
            <p:cNvPr id="1035" name="Freeform 103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036" name="Group 1036"/>
          <p:cNvGrpSpPr>
            <a:grpSpLocks noChangeAspect="1"/>
          </p:cNvGrpSpPr>
          <p:nvPr/>
        </p:nvGrpSpPr>
        <p:grpSpPr>
          <a:xfrm>
            <a:off x="13175266" y="2737556"/>
            <a:ext cx="71696" cy="62088"/>
            <a:chOff x="0" y="0"/>
            <a:chExt cx="6350000" cy="5499100"/>
          </a:xfrm>
        </p:grpSpPr>
        <p:sp>
          <p:nvSpPr>
            <p:cNvPr id="1037" name="Freeform 103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038" name="Group 1038"/>
          <p:cNvGrpSpPr>
            <a:grpSpLocks noChangeAspect="1"/>
          </p:cNvGrpSpPr>
          <p:nvPr/>
        </p:nvGrpSpPr>
        <p:grpSpPr>
          <a:xfrm>
            <a:off x="13175266" y="7522919"/>
            <a:ext cx="71696" cy="62088"/>
            <a:chOff x="0" y="0"/>
            <a:chExt cx="6350000" cy="5499100"/>
          </a:xfrm>
        </p:grpSpPr>
        <p:sp>
          <p:nvSpPr>
            <p:cNvPr id="1039" name="Freeform 103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040" name="Group 1040"/>
          <p:cNvGrpSpPr>
            <a:grpSpLocks noChangeAspect="1"/>
          </p:cNvGrpSpPr>
          <p:nvPr/>
        </p:nvGrpSpPr>
        <p:grpSpPr>
          <a:xfrm>
            <a:off x="15565801" y="2737556"/>
            <a:ext cx="71696" cy="62088"/>
            <a:chOff x="0" y="0"/>
            <a:chExt cx="6350000" cy="5499100"/>
          </a:xfrm>
        </p:grpSpPr>
        <p:sp>
          <p:nvSpPr>
            <p:cNvPr id="1041" name="Freeform 104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042" name="Group 1042"/>
          <p:cNvGrpSpPr>
            <a:grpSpLocks noChangeAspect="1"/>
          </p:cNvGrpSpPr>
          <p:nvPr/>
        </p:nvGrpSpPr>
        <p:grpSpPr>
          <a:xfrm>
            <a:off x="15565801" y="7522919"/>
            <a:ext cx="71696" cy="62088"/>
            <a:chOff x="0" y="0"/>
            <a:chExt cx="6350000" cy="5499100"/>
          </a:xfrm>
        </p:grpSpPr>
        <p:sp>
          <p:nvSpPr>
            <p:cNvPr id="1043" name="Freeform 104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044" name="Group 1044"/>
          <p:cNvGrpSpPr>
            <a:grpSpLocks noChangeAspect="1"/>
          </p:cNvGrpSpPr>
          <p:nvPr/>
        </p:nvGrpSpPr>
        <p:grpSpPr>
          <a:xfrm>
            <a:off x="3464599" y="1523996"/>
            <a:ext cx="71696" cy="62088"/>
            <a:chOff x="0" y="0"/>
            <a:chExt cx="6350000" cy="5499100"/>
          </a:xfrm>
        </p:grpSpPr>
        <p:sp>
          <p:nvSpPr>
            <p:cNvPr id="1045" name="Freeform 104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046" name="Group 1046"/>
          <p:cNvGrpSpPr>
            <a:grpSpLocks noChangeAspect="1"/>
          </p:cNvGrpSpPr>
          <p:nvPr/>
        </p:nvGrpSpPr>
        <p:grpSpPr>
          <a:xfrm>
            <a:off x="3464599" y="6309360"/>
            <a:ext cx="71696" cy="62088"/>
            <a:chOff x="0" y="0"/>
            <a:chExt cx="6350000" cy="5499100"/>
          </a:xfrm>
        </p:grpSpPr>
        <p:sp>
          <p:nvSpPr>
            <p:cNvPr id="1047" name="Freeform 104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048" name="Group 1048"/>
          <p:cNvGrpSpPr>
            <a:grpSpLocks noChangeAspect="1"/>
          </p:cNvGrpSpPr>
          <p:nvPr/>
        </p:nvGrpSpPr>
        <p:grpSpPr>
          <a:xfrm>
            <a:off x="3464599" y="3914771"/>
            <a:ext cx="71696" cy="62088"/>
            <a:chOff x="0" y="0"/>
            <a:chExt cx="6350000" cy="5499100"/>
          </a:xfrm>
        </p:grpSpPr>
        <p:sp>
          <p:nvSpPr>
            <p:cNvPr id="1049" name="Freeform 104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050" name="Group 1050"/>
          <p:cNvGrpSpPr>
            <a:grpSpLocks noChangeAspect="1"/>
          </p:cNvGrpSpPr>
          <p:nvPr/>
        </p:nvGrpSpPr>
        <p:grpSpPr>
          <a:xfrm>
            <a:off x="3464599" y="8700135"/>
            <a:ext cx="71696" cy="62088"/>
            <a:chOff x="0" y="0"/>
            <a:chExt cx="6350000" cy="5499100"/>
          </a:xfrm>
        </p:grpSpPr>
        <p:sp>
          <p:nvSpPr>
            <p:cNvPr id="1051" name="Freeform 105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052" name="Group 1052"/>
          <p:cNvGrpSpPr>
            <a:grpSpLocks noChangeAspect="1"/>
          </p:cNvGrpSpPr>
          <p:nvPr/>
        </p:nvGrpSpPr>
        <p:grpSpPr>
          <a:xfrm>
            <a:off x="10740553" y="1523996"/>
            <a:ext cx="71696" cy="62088"/>
            <a:chOff x="0" y="0"/>
            <a:chExt cx="6350000" cy="5499100"/>
          </a:xfrm>
        </p:grpSpPr>
        <p:sp>
          <p:nvSpPr>
            <p:cNvPr id="1053" name="Freeform 105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054" name="Group 1054"/>
          <p:cNvGrpSpPr>
            <a:grpSpLocks noChangeAspect="1"/>
          </p:cNvGrpSpPr>
          <p:nvPr/>
        </p:nvGrpSpPr>
        <p:grpSpPr>
          <a:xfrm>
            <a:off x="10740553" y="8700135"/>
            <a:ext cx="71696" cy="62088"/>
            <a:chOff x="0" y="0"/>
            <a:chExt cx="6350000" cy="5499100"/>
          </a:xfrm>
        </p:grpSpPr>
        <p:sp>
          <p:nvSpPr>
            <p:cNvPr id="1055" name="Freeform 105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056" name="Group 1056"/>
          <p:cNvGrpSpPr>
            <a:grpSpLocks noChangeAspect="1"/>
          </p:cNvGrpSpPr>
          <p:nvPr/>
        </p:nvGrpSpPr>
        <p:grpSpPr>
          <a:xfrm>
            <a:off x="3464599" y="2737556"/>
            <a:ext cx="71696" cy="62088"/>
            <a:chOff x="0" y="0"/>
            <a:chExt cx="6350000" cy="5499100"/>
          </a:xfrm>
        </p:grpSpPr>
        <p:sp>
          <p:nvSpPr>
            <p:cNvPr id="1057" name="Freeform 105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058" name="Group 1058"/>
          <p:cNvGrpSpPr>
            <a:grpSpLocks noChangeAspect="1"/>
          </p:cNvGrpSpPr>
          <p:nvPr/>
        </p:nvGrpSpPr>
        <p:grpSpPr>
          <a:xfrm>
            <a:off x="3464599" y="7522919"/>
            <a:ext cx="71696" cy="62088"/>
            <a:chOff x="0" y="0"/>
            <a:chExt cx="6350000" cy="5499100"/>
          </a:xfrm>
        </p:grpSpPr>
        <p:sp>
          <p:nvSpPr>
            <p:cNvPr id="1059" name="Freeform 105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060" name="Group 1060"/>
          <p:cNvGrpSpPr>
            <a:grpSpLocks noChangeAspect="1"/>
          </p:cNvGrpSpPr>
          <p:nvPr/>
        </p:nvGrpSpPr>
        <p:grpSpPr>
          <a:xfrm>
            <a:off x="3464599" y="5128331"/>
            <a:ext cx="71696" cy="62088"/>
            <a:chOff x="0" y="0"/>
            <a:chExt cx="6350000" cy="5499100"/>
          </a:xfrm>
        </p:grpSpPr>
        <p:sp>
          <p:nvSpPr>
            <p:cNvPr id="1061" name="Freeform 106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062" name="Group 1062"/>
          <p:cNvGrpSpPr>
            <a:grpSpLocks noChangeAspect="1"/>
          </p:cNvGrpSpPr>
          <p:nvPr/>
        </p:nvGrpSpPr>
        <p:grpSpPr>
          <a:xfrm>
            <a:off x="10740553" y="2737556"/>
            <a:ext cx="71696" cy="62088"/>
            <a:chOff x="0" y="0"/>
            <a:chExt cx="6350000" cy="5499100"/>
          </a:xfrm>
        </p:grpSpPr>
        <p:sp>
          <p:nvSpPr>
            <p:cNvPr id="1063" name="Freeform 106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id="1064" name="Group 1064"/>
          <p:cNvGrpSpPr>
            <a:grpSpLocks noChangeAspect="1"/>
          </p:cNvGrpSpPr>
          <p:nvPr/>
        </p:nvGrpSpPr>
        <p:grpSpPr>
          <a:xfrm>
            <a:off x="10740553" y="7522919"/>
            <a:ext cx="71696" cy="62088"/>
            <a:chOff x="0" y="0"/>
            <a:chExt cx="6350000" cy="5499100"/>
          </a:xfrm>
        </p:grpSpPr>
        <p:sp>
          <p:nvSpPr>
            <p:cNvPr id="1065" name="Freeform 106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B1B1B"/>
            </a:solidFill>
          </p:spPr>
        </p:sp>
      </p:grpSp>
      <p:sp>
        <p:nvSpPr>
          <p:cNvPr id="1066" name="TextBox 1066"/>
          <p:cNvSpPr txBox="1"/>
          <p:nvPr/>
        </p:nvSpPr>
        <p:spPr>
          <a:xfrm>
            <a:off x="14024026" y="6810360"/>
            <a:ext cx="2579701" cy="1964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330"/>
              </a:lnSpc>
            </a:pPr>
            <a:r>
              <a:rPr lang="en-US" sz="12265">
                <a:solidFill>
                  <a:srgbClr val="E83C35"/>
                </a:solidFill>
                <a:latin typeface="CAT Neuzeit Bold"/>
              </a:rPr>
              <a:t>01</a:t>
            </a:r>
            <a:endParaRPr lang="en-US" sz="12265">
              <a:solidFill>
                <a:srgbClr val="E83C35"/>
              </a:solidFill>
              <a:latin typeface="CAT Neuzeit Bold"/>
            </a:endParaRPr>
          </a:p>
        </p:txBody>
      </p:sp>
      <p:sp>
        <p:nvSpPr>
          <p:cNvPr id="1067" name="TextBox 1067"/>
          <p:cNvSpPr txBox="1"/>
          <p:nvPr/>
        </p:nvSpPr>
        <p:spPr>
          <a:xfrm>
            <a:off x="13870708" y="7606795"/>
            <a:ext cx="2579701" cy="1964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330"/>
              </a:lnSpc>
            </a:pPr>
            <a:r>
              <a:rPr lang="en-US" sz="12265">
                <a:solidFill>
                  <a:srgbClr val="E83C35"/>
                </a:solidFill>
                <a:latin typeface="CAT Neuzeit Bold"/>
              </a:rPr>
              <a:t>01</a:t>
            </a:r>
            <a:endParaRPr lang="en-US" sz="12265">
              <a:solidFill>
                <a:srgbClr val="E83C35"/>
              </a:solidFill>
              <a:latin typeface="CAT Neuzeit Bold"/>
            </a:endParaRPr>
          </a:p>
        </p:txBody>
      </p:sp>
      <p:sp>
        <p:nvSpPr>
          <p:cNvPr id="1068" name="AutoShape 1068"/>
          <p:cNvSpPr/>
          <p:nvPr/>
        </p:nvSpPr>
        <p:spPr>
          <a:xfrm>
            <a:off x="5884141" y="5315000"/>
            <a:ext cx="11482039" cy="39433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069" name="TextBox 1069"/>
          <p:cNvSpPr txBox="1"/>
          <p:nvPr/>
        </p:nvSpPr>
        <p:spPr>
          <a:xfrm>
            <a:off x="6308111" y="2933896"/>
            <a:ext cx="11733179" cy="4239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65"/>
              </a:lnSpc>
            </a:pPr>
            <a:r>
              <a:rPr lang="en-US" sz="5400">
                <a:solidFill>
                  <a:srgbClr val="1B1B1B"/>
                </a:solidFill>
                <a:latin typeface="CAT Neuzeit Bold"/>
              </a:rPr>
              <a:t>Тема: Tower Defense </a:t>
            </a:r>
            <a:endParaRPr lang="en-US" sz="5400">
              <a:solidFill>
                <a:srgbClr val="1B1B1B"/>
              </a:solidFill>
              <a:latin typeface="CAT Neuzeit Bold"/>
            </a:endParaRPr>
          </a:p>
          <a:p>
            <a:pPr>
              <a:lnSpc>
                <a:spcPts val="8265"/>
              </a:lnSpc>
            </a:pPr>
            <a:r>
              <a:rPr lang="en-US" sz="5400">
                <a:solidFill>
                  <a:srgbClr val="1B1B1B"/>
                </a:solidFill>
                <a:latin typeface="CAT Neuzeit Bold"/>
              </a:rPr>
              <a:t>         “Net Guardian”</a:t>
            </a:r>
            <a:endParaRPr lang="en-US" sz="5400">
              <a:solidFill>
                <a:srgbClr val="1B1B1B"/>
              </a:solidFill>
              <a:latin typeface="CAT Neuzeit Bold"/>
            </a:endParaRPr>
          </a:p>
          <a:p>
            <a:pPr>
              <a:lnSpc>
                <a:spcPts val="8265"/>
              </a:lnSpc>
            </a:pPr>
            <a:r>
              <a:rPr lang="en-US" altLang="ru-RU" sz="5400">
                <a:solidFill>
                  <a:srgbClr val="1B1B1B"/>
                </a:solidFill>
                <a:latin typeface="CAT Neuzeit Bold"/>
              </a:rPr>
              <a:t> </a:t>
            </a:r>
            <a:r>
              <a:rPr lang="ru-RU" altLang="en-US" sz="5400">
                <a:solidFill>
                  <a:srgbClr val="1B1B1B"/>
                </a:solidFill>
                <a:latin typeface="CAT Neuzeit Bold"/>
              </a:rPr>
              <a:t>на языке</a:t>
            </a:r>
            <a:r>
              <a:rPr lang="en-US" altLang="ru-RU" sz="5400">
                <a:solidFill>
                  <a:srgbClr val="1B1B1B"/>
                </a:solidFill>
                <a:latin typeface="CAT Neuzeit Bold"/>
              </a:rPr>
              <a:t> </a:t>
            </a:r>
            <a:r>
              <a:rPr lang="ru-RU" altLang="en-US" sz="5400">
                <a:solidFill>
                  <a:srgbClr val="1B1B1B"/>
                </a:solidFill>
                <a:latin typeface="CAT Neuzeit Bold"/>
              </a:rPr>
              <a:t>программирования </a:t>
            </a:r>
            <a:r>
              <a:rPr lang="en-US" altLang="ru-RU" sz="5400">
                <a:solidFill>
                  <a:srgbClr val="1B1B1B"/>
                </a:solidFill>
                <a:latin typeface="CAT Neuzeit Bold"/>
              </a:rPr>
              <a:t>                  					Python</a:t>
            </a:r>
            <a:endParaRPr lang="en-US" altLang="ru-RU" sz="5400">
              <a:solidFill>
                <a:srgbClr val="1B1B1B"/>
              </a:solidFill>
              <a:latin typeface="CAT Neuzeit Bold"/>
            </a:endParaRPr>
          </a:p>
        </p:txBody>
      </p:sp>
      <p:grpSp>
        <p:nvGrpSpPr>
          <p:cNvPr id="1070" name="Group 1070"/>
          <p:cNvGrpSpPr/>
          <p:nvPr/>
        </p:nvGrpSpPr>
        <p:grpSpPr>
          <a:xfrm rot="-5400000">
            <a:off x="-644326" y="6865321"/>
            <a:ext cx="3946153" cy="1049355"/>
            <a:chOff x="0" y="0"/>
            <a:chExt cx="5261538" cy="1399139"/>
          </a:xfrm>
        </p:grpSpPr>
        <p:sp>
          <p:nvSpPr>
            <p:cNvPr id="1071" name="AutoShape 1071"/>
            <p:cNvSpPr/>
            <p:nvPr/>
          </p:nvSpPr>
          <p:spPr>
            <a:xfrm>
              <a:off x="0" y="0"/>
              <a:ext cx="5261538" cy="13991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1072" name="TextBox 1072"/>
            <p:cNvSpPr txBox="1"/>
            <p:nvPr/>
          </p:nvSpPr>
          <p:spPr>
            <a:xfrm>
              <a:off x="275626" y="239970"/>
              <a:ext cx="4710285" cy="833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680"/>
                </a:lnSpc>
              </a:pPr>
            </a:p>
            <a:p>
              <a:pPr>
                <a:lnSpc>
                  <a:spcPts val="1680"/>
                </a:lnSpc>
              </a:pPr>
            </a:p>
            <a:p>
              <a:pPr>
                <a:lnSpc>
                  <a:spcPts val="1680"/>
                </a:lnSpc>
              </a:pPr>
            </a:p>
          </p:txBody>
        </p:sp>
      </p:grpSp>
      <p:sp>
        <p:nvSpPr>
          <p:cNvPr id="1073" name="AutoShape 1073"/>
          <p:cNvSpPr/>
          <p:nvPr/>
        </p:nvSpPr>
        <p:spPr>
          <a:xfrm>
            <a:off x="1028700" y="1041226"/>
            <a:ext cx="2198613" cy="1798797"/>
          </a:xfrm>
          <a:prstGeom prst="rect">
            <a:avLst/>
          </a:prstGeom>
          <a:solidFill>
            <a:srgbClr val="E83C35"/>
          </a:solidFill>
        </p:spPr>
      </p:sp>
      <p:sp>
        <p:nvSpPr>
          <p:cNvPr id="1074" name="TextBox 1074"/>
          <p:cNvSpPr txBox="1"/>
          <p:nvPr/>
        </p:nvSpPr>
        <p:spPr>
          <a:xfrm>
            <a:off x="6248420" y="8419889"/>
            <a:ext cx="8933605" cy="1030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20"/>
              </a:lnSpc>
            </a:pPr>
            <a:r>
              <a:rPr lang="ru-RU" sz="2870">
                <a:solidFill>
                  <a:srgbClr val="1B1B1B"/>
                </a:solidFill>
                <a:latin typeface="Clear Sans Regular" panose="020B0503030202020304"/>
              </a:rPr>
              <a:t>Бабиев Марсель Тимурович</a:t>
            </a:r>
            <a:endParaRPr lang="en-US" sz="2870">
              <a:solidFill>
                <a:srgbClr val="1B1B1B"/>
              </a:solidFill>
              <a:latin typeface="Clear Sans Regular" panose="020B0503030202020304"/>
            </a:endParaRPr>
          </a:p>
          <a:p>
            <a:pPr>
              <a:lnSpc>
                <a:spcPts val="4020"/>
              </a:lnSpc>
            </a:pPr>
            <a:endParaRPr lang="en-US" sz="2870">
              <a:solidFill>
                <a:srgbClr val="1B1B1B"/>
              </a:solidFill>
              <a:latin typeface="Clear Sans Regular" panose="020B05030302020203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371600" y="2019300"/>
            <a:ext cx="9168130" cy="480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ru-RU" sz="4400" b="1">
                <a:solidFill>
                  <a:schemeClr val="tx1"/>
                </a:solidFill>
                <a:latin typeface="CAT Neuzeit Bold"/>
              </a:rPr>
              <a:t>Идея проекта</a:t>
            </a:r>
            <a:endParaRPr lang="ru-RU" sz="4400" b="1">
              <a:solidFill>
                <a:schemeClr val="tx1"/>
              </a:solidFill>
              <a:latin typeface="CAT Neuzeit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0978411" y="3326554"/>
            <a:ext cx="5755220" cy="3633892"/>
            <a:chOff x="0" y="0"/>
            <a:chExt cx="7673626" cy="4845190"/>
          </a:xfrm>
        </p:grpSpPr>
        <p:grpSp>
          <p:nvGrpSpPr>
            <p:cNvPr id="6" name="Group 6"/>
            <p:cNvGrpSpPr/>
            <p:nvPr/>
          </p:nvGrpSpPr>
          <p:grpSpPr>
            <a:xfrm>
              <a:off x="6405" y="499354"/>
              <a:ext cx="82785" cy="82785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6405" y="3687054"/>
              <a:ext cx="82785" cy="82785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6405" y="2117434"/>
              <a:ext cx="82785" cy="82785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6500554" y="499354"/>
              <a:ext cx="82785" cy="82785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6500554" y="3687054"/>
              <a:ext cx="82785" cy="82785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6500554" y="2117434"/>
              <a:ext cx="82785" cy="82785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3254270" y="499354"/>
              <a:ext cx="82785" cy="82785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0" name="Group 20"/>
            <p:cNvGrpSpPr/>
            <p:nvPr/>
          </p:nvGrpSpPr>
          <p:grpSpPr>
            <a:xfrm>
              <a:off x="3254270" y="3687054"/>
              <a:ext cx="82785" cy="82785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2" name="Group 22"/>
            <p:cNvGrpSpPr/>
            <p:nvPr/>
          </p:nvGrpSpPr>
          <p:grpSpPr>
            <a:xfrm>
              <a:off x="3254270" y="2117434"/>
              <a:ext cx="82785" cy="82785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4" name="Group 24"/>
            <p:cNvGrpSpPr/>
            <p:nvPr/>
          </p:nvGrpSpPr>
          <p:grpSpPr>
            <a:xfrm>
              <a:off x="545066" y="1036509"/>
              <a:ext cx="82785" cy="82785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6" name="Group 26"/>
            <p:cNvGrpSpPr/>
            <p:nvPr/>
          </p:nvGrpSpPr>
          <p:grpSpPr>
            <a:xfrm>
              <a:off x="545066" y="4224209"/>
              <a:ext cx="82785" cy="82785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8" name="Group 28"/>
            <p:cNvGrpSpPr/>
            <p:nvPr/>
          </p:nvGrpSpPr>
          <p:grpSpPr>
            <a:xfrm>
              <a:off x="545066" y="2654589"/>
              <a:ext cx="82785" cy="82785"/>
              <a:chOff x="0" y="0"/>
              <a:chExt cx="6350000" cy="6350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" name="Group 30"/>
            <p:cNvGrpSpPr/>
            <p:nvPr/>
          </p:nvGrpSpPr>
          <p:grpSpPr>
            <a:xfrm>
              <a:off x="7039214" y="1036509"/>
              <a:ext cx="82785" cy="82785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" name="Group 32"/>
            <p:cNvGrpSpPr/>
            <p:nvPr/>
          </p:nvGrpSpPr>
          <p:grpSpPr>
            <a:xfrm>
              <a:off x="7039214" y="4224209"/>
              <a:ext cx="82785" cy="82785"/>
              <a:chOff x="0" y="0"/>
              <a:chExt cx="6350000" cy="63500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" name="Group 34"/>
            <p:cNvGrpSpPr/>
            <p:nvPr/>
          </p:nvGrpSpPr>
          <p:grpSpPr>
            <a:xfrm>
              <a:off x="7039214" y="2654589"/>
              <a:ext cx="82785" cy="82785"/>
              <a:chOff x="0" y="0"/>
              <a:chExt cx="6350000" cy="63500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6" name="Group 36"/>
            <p:cNvGrpSpPr/>
            <p:nvPr/>
          </p:nvGrpSpPr>
          <p:grpSpPr>
            <a:xfrm>
              <a:off x="3792930" y="1036509"/>
              <a:ext cx="82785" cy="82785"/>
              <a:chOff x="0" y="0"/>
              <a:chExt cx="6350000" cy="63500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8" name="Group 38"/>
            <p:cNvGrpSpPr/>
            <p:nvPr/>
          </p:nvGrpSpPr>
          <p:grpSpPr>
            <a:xfrm>
              <a:off x="3792930" y="4224209"/>
              <a:ext cx="82785" cy="82785"/>
              <a:chOff x="0" y="0"/>
              <a:chExt cx="6350000" cy="63500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0" name="Group 40"/>
            <p:cNvGrpSpPr/>
            <p:nvPr/>
          </p:nvGrpSpPr>
          <p:grpSpPr>
            <a:xfrm>
              <a:off x="3792930" y="2654589"/>
              <a:ext cx="82785" cy="82785"/>
              <a:chOff x="0" y="0"/>
              <a:chExt cx="6350000" cy="63500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2" name="Group 42"/>
            <p:cNvGrpSpPr/>
            <p:nvPr/>
          </p:nvGrpSpPr>
          <p:grpSpPr>
            <a:xfrm>
              <a:off x="1084926" y="1574705"/>
              <a:ext cx="82785" cy="82785"/>
              <a:chOff x="0" y="0"/>
              <a:chExt cx="6350000" cy="63500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4" name="Group 44"/>
            <p:cNvGrpSpPr/>
            <p:nvPr/>
          </p:nvGrpSpPr>
          <p:grpSpPr>
            <a:xfrm>
              <a:off x="1084926" y="4762405"/>
              <a:ext cx="82785" cy="82785"/>
              <a:chOff x="0" y="0"/>
              <a:chExt cx="6350000" cy="63500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6" name="Group 46"/>
            <p:cNvGrpSpPr/>
            <p:nvPr/>
          </p:nvGrpSpPr>
          <p:grpSpPr>
            <a:xfrm>
              <a:off x="1084926" y="3192785"/>
              <a:ext cx="82785" cy="82785"/>
              <a:chOff x="0" y="0"/>
              <a:chExt cx="6350000" cy="63500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8" name="Group 48"/>
            <p:cNvGrpSpPr/>
            <p:nvPr/>
          </p:nvGrpSpPr>
          <p:grpSpPr>
            <a:xfrm>
              <a:off x="1084926" y="0"/>
              <a:ext cx="82785" cy="82785"/>
              <a:chOff x="0" y="0"/>
              <a:chExt cx="6350000" cy="63500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0" name="Group 50"/>
            <p:cNvGrpSpPr/>
            <p:nvPr/>
          </p:nvGrpSpPr>
          <p:grpSpPr>
            <a:xfrm>
              <a:off x="7579075" y="1574705"/>
              <a:ext cx="82785" cy="82785"/>
              <a:chOff x="0" y="0"/>
              <a:chExt cx="6350000" cy="635000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2" name="Group 52"/>
            <p:cNvGrpSpPr/>
            <p:nvPr/>
          </p:nvGrpSpPr>
          <p:grpSpPr>
            <a:xfrm>
              <a:off x="7579075" y="4762405"/>
              <a:ext cx="82785" cy="82785"/>
              <a:chOff x="0" y="0"/>
              <a:chExt cx="6350000" cy="63500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4" name="Group 54"/>
            <p:cNvGrpSpPr/>
            <p:nvPr/>
          </p:nvGrpSpPr>
          <p:grpSpPr>
            <a:xfrm>
              <a:off x="7579075" y="3192785"/>
              <a:ext cx="82785" cy="82785"/>
              <a:chOff x="0" y="0"/>
              <a:chExt cx="6350000" cy="6350000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6" name="Group 56"/>
            <p:cNvGrpSpPr/>
            <p:nvPr/>
          </p:nvGrpSpPr>
          <p:grpSpPr>
            <a:xfrm>
              <a:off x="7579075" y="0"/>
              <a:ext cx="82785" cy="82785"/>
              <a:chOff x="0" y="0"/>
              <a:chExt cx="6350000" cy="635000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8" name="Group 58"/>
            <p:cNvGrpSpPr/>
            <p:nvPr/>
          </p:nvGrpSpPr>
          <p:grpSpPr>
            <a:xfrm>
              <a:off x="4332791" y="1574705"/>
              <a:ext cx="82785" cy="82785"/>
              <a:chOff x="0" y="0"/>
              <a:chExt cx="6350000" cy="63500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0" name="Group 60"/>
            <p:cNvGrpSpPr/>
            <p:nvPr/>
          </p:nvGrpSpPr>
          <p:grpSpPr>
            <a:xfrm>
              <a:off x="4332791" y="4762405"/>
              <a:ext cx="82785" cy="82785"/>
              <a:chOff x="0" y="0"/>
              <a:chExt cx="6350000" cy="635000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2" name="Group 62"/>
            <p:cNvGrpSpPr/>
            <p:nvPr/>
          </p:nvGrpSpPr>
          <p:grpSpPr>
            <a:xfrm>
              <a:off x="4332791" y="3192785"/>
              <a:ext cx="82785" cy="82785"/>
              <a:chOff x="0" y="0"/>
              <a:chExt cx="6350000" cy="6350000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4" name="Group 64"/>
            <p:cNvGrpSpPr/>
            <p:nvPr/>
          </p:nvGrpSpPr>
          <p:grpSpPr>
            <a:xfrm>
              <a:off x="4332791" y="0"/>
              <a:ext cx="82785" cy="82785"/>
              <a:chOff x="0" y="0"/>
              <a:chExt cx="6350000" cy="63500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6" name="Group 66"/>
            <p:cNvGrpSpPr/>
            <p:nvPr/>
          </p:nvGrpSpPr>
          <p:grpSpPr>
            <a:xfrm>
              <a:off x="1633891" y="499354"/>
              <a:ext cx="82785" cy="82785"/>
              <a:chOff x="0" y="0"/>
              <a:chExt cx="6350000" cy="6350000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8" name="Group 68"/>
            <p:cNvGrpSpPr/>
            <p:nvPr/>
          </p:nvGrpSpPr>
          <p:grpSpPr>
            <a:xfrm>
              <a:off x="1633891" y="3687054"/>
              <a:ext cx="82785" cy="82785"/>
              <a:chOff x="0" y="0"/>
              <a:chExt cx="6350000" cy="6350000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0" name="Group 70"/>
            <p:cNvGrpSpPr/>
            <p:nvPr/>
          </p:nvGrpSpPr>
          <p:grpSpPr>
            <a:xfrm>
              <a:off x="1633891" y="2117434"/>
              <a:ext cx="82785" cy="82785"/>
              <a:chOff x="0" y="0"/>
              <a:chExt cx="6350000" cy="635000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2" name="Group 72"/>
            <p:cNvGrpSpPr/>
            <p:nvPr/>
          </p:nvGrpSpPr>
          <p:grpSpPr>
            <a:xfrm>
              <a:off x="4881756" y="499354"/>
              <a:ext cx="82785" cy="82785"/>
              <a:chOff x="0" y="0"/>
              <a:chExt cx="6350000" cy="6350000"/>
            </a:xfrm>
          </p:grpSpPr>
          <p:sp>
            <p:nvSpPr>
              <p:cNvPr id="73" name="Freeform 7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4" name="Group 74"/>
            <p:cNvGrpSpPr/>
            <p:nvPr/>
          </p:nvGrpSpPr>
          <p:grpSpPr>
            <a:xfrm>
              <a:off x="4881756" y="3687054"/>
              <a:ext cx="82785" cy="82785"/>
              <a:chOff x="0" y="0"/>
              <a:chExt cx="6350000" cy="6350000"/>
            </a:xfrm>
          </p:grpSpPr>
          <p:sp>
            <p:nvSpPr>
              <p:cNvPr id="75" name="Freeform 7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6" name="Group 76"/>
            <p:cNvGrpSpPr/>
            <p:nvPr/>
          </p:nvGrpSpPr>
          <p:grpSpPr>
            <a:xfrm>
              <a:off x="4881756" y="2117434"/>
              <a:ext cx="82785" cy="82785"/>
              <a:chOff x="0" y="0"/>
              <a:chExt cx="6350000" cy="63500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8" name="Group 78"/>
            <p:cNvGrpSpPr/>
            <p:nvPr/>
          </p:nvGrpSpPr>
          <p:grpSpPr>
            <a:xfrm>
              <a:off x="2172552" y="1036509"/>
              <a:ext cx="82785" cy="82785"/>
              <a:chOff x="0" y="0"/>
              <a:chExt cx="6350000" cy="6350000"/>
            </a:xfrm>
          </p:grpSpPr>
          <p:sp>
            <p:nvSpPr>
              <p:cNvPr id="79" name="Freeform 7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0" name="Group 80"/>
            <p:cNvGrpSpPr/>
            <p:nvPr/>
          </p:nvGrpSpPr>
          <p:grpSpPr>
            <a:xfrm>
              <a:off x="2172552" y="4224209"/>
              <a:ext cx="82785" cy="82785"/>
              <a:chOff x="0" y="0"/>
              <a:chExt cx="6350000" cy="6350000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2" name="Group 82"/>
            <p:cNvGrpSpPr/>
            <p:nvPr/>
          </p:nvGrpSpPr>
          <p:grpSpPr>
            <a:xfrm>
              <a:off x="2172552" y="2654589"/>
              <a:ext cx="82785" cy="82785"/>
              <a:chOff x="0" y="0"/>
              <a:chExt cx="6350000" cy="6350000"/>
            </a:xfrm>
          </p:grpSpPr>
          <p:sp>
            <p:nvSpPr>
              <p:cNvPr id="83" name="Freeform 8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4" name="Group 84"/>
            <p:cNvGrpSpPr/>
            <p:nvPr/>
          </p:nvGrpSpPr>
          <p:grpSpPr>
            <a:xfrm>
              <a:off x="5420417" y="1036509"/>
              <a:ext cx="82785" cy="82785"/>
              <a:chOff x="0" y="0"/>
              <a:chExt cx="6350000" cy="6350000"/>
            </a:xfrm>
          </p:grpSpPr>
          <p:sp>
            <p:nvSpPr>
              <p:cNvPr id="85" name="Freeform 8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6" name="Group 86"/>
            <p:cNvGrpSpPr/>
            <p:nvPr/>
          </p:nvGrpSpPr>
          <p:grpSpPr>
            <a:xfrm>
              <a:off x="5420417" y="4224209"/>
              <a:ext cx="82785" cy="82785"/>
              <a:chOff x="0" y="0"/>
              <a:chExt cx="6350000" cy="6350000"/>
            </a:xfrm>
          </p:grpSpPr>
          <p:sp>
            <p:nvSpPr>
              <p:cNvPr id="87" name="Freeform 8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8" name="Group 88"/>
            <p:cNvGrpSpPr/>
            <p:nvPr/>
          </p:nvGrpSpPr>
          <p:grpSpPr>
            <a:xfrm>
              <a:off x="5420417" y="2654589"/>
              <a:ext cx="82785" cy="82785"/>
              <a:chOff x="0" y="0"/>
              <a:chExt cx="6350000" cy="6350000"/>
            </a:xfrm>
          </p:grpSpPr>
          <p:sp>
            <p:nvSpPr>
              <p:cNvPr id="89" name="Freeform 8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0" name="Group 90"/>
            <p:cNvGrpSpPr/>
            <p:nvPr/>
          </p:nvGrpSpPr>
          <p:grpSpPr>
            <a:xfrm>
              <a:off x="2712413" y="1574705"/>
              <a:ext cx="82785" cy="82785"/>
              <a:chOff x="0" y="0"/>
              <a:chExt cx="6350000" cy="6350000"/>
            </a:xfrm>
          </p:grpSpPr>
          <p:sp>
            <p:nvSpPr>
              <p:cNvPr id="91" name="Freeform 9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2" name="Group 92"/>
            <p:cNvGrpSpPr/>
            <p:nvPr/>
          </p:nvGrpSpPr>
          <p:grpSpPr>
            <a:xfrm>
              <a:off x="2712413" y="4762405"/>
              <a:ext cx="82785" cy="82785"/>
              <a:chOff x="0" y="0"/>
              <a:chExt cx="6350000" cy="6350000"/>
            </a:xfrm>
          </p:grpSpPr>
          <p:sp>
            <p:nvSpPr>
              <p:cNvPr id="93" name="Freeform 9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4" name="Group 94"/>
            <p:cNvGrpSpPr/>
            <p:nvPr/>
          </p:nvGrpSpPr>
          <p:grpSpPr>
            <a:xfrm>
              <a:off x="2712413" y="3192785"/>
              <a:ext cx="82785" cy="82785"/>
              <a:chOff x="0" y="0"/>
              <a:chExt cx="6350000" cy="6350000"/>
            </a:xfrm>
          </p:grpSpPr>
          <p:sp>
            <p:nvSpPr>
              <p:cNvPr id="95" name="Freeform 9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6" name="Group 96"/>
            <p:cNvGrpSpPr/>
            <p:nvPr/>
          </p:nvGrpSpPr>
          <p:grpSpPr>
            <a:xfrm>
              <a:off x="2712413" y="0"/>
              <a:ext cx="82785" cy="82785"/>
              <a:chOff x="0" y="0"/>
              <a:chExt cx="6350000" cy="6350000"/>
            </a:xfrm>
          </p:grpSpPr>
          <p:sp>
            <p:nvSpPr>
              <p:cNvPr id="97" name="Freeform 9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8" name="Group 98"/>
            <p:cNvGrpSpPr/>
            <p:nvPr/>
          </p:nvGrpSpPr>
          <p:grpSpPr>
            <a:xfrm>
              <a:off x="5960278" y="1574705"/>
              <a:ext cx="82785" cy="82785"/>
              <a:chOff x="0" y="0"/>
              <a:chExt cx="6350000" cy="6350000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0" name="Group 100"/>
            <p:cNvGrpSpPr/>
            <p:nvPr/>
          </p:nvGrpSpPr>
          <p:grpSpPr>
            <a:xfrm>
              <a:off x="5960278" y="4762405"/>
              <a:ext cx="82785" cy="82785"/>
              <a:chOff x="0" y="0"/>
              <a:chExt cx="6350000" cy="6350000"/>
            </a:xfrm>
          </p:grpSpPr>
          <p:sp>
            <p:nvSpPr>
              <p:cNvPr id="101" name="Freeform 10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2" name="Group 102"/>
            <p:cNvGrpSpPr/>
            <p:nvPr/>
          </p:nvGrpSpPr>
          <p:grpSpPr>
            <a:xfrm>
              <a:off x="5960278" y="3192785"/>
              <a:ext cx="82785" cy="82785"/>
              <a:chOff x="0" y="0"/>
              <a:chExt cx="6350000" cy="6350000"/>
            </a:xfrm>
          </p:grpSpPr>
          <p:sp>
            <p:nvSpPr>
              <p:cNvPr id="103" name="Freeform 10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4" name="Group 104"/>
            <p:cNvGrpSpPr/>
            <p:nvPr/>
          </p:nvGrpSpPr>
          <p:grpSpPr>
            <a:xfrm>
              <a:off x="5960278" y="0"/>
              <a:ext cx="82785" cy="82785"/>
              <a:chOff x="0" y="0"/>
              <a:chExt cx="6350000" cy="6350000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6" name="Group 106"/>
            <p:cNvGrpSpPr/>
            <p:nvPr/>
          </p:nvGrpSpPr>
          <p:grpSpPr>
            <a:xfrm>
              <a:off x="545144" y="499354"/>
              <a:ext cx="82785" cy="82785"/>
              <a:chOff x="0" y="0"/>
              <a:chExt cx="1913890" cy="1913890"/>
            </a:xfrm>
          </p:grpSpPr>
          <p:sp>
            <p:nvSpPr>
              <p:cNvPr id="107" name="Freeform 10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8" name="Group 108"/>
            <p:cNvGrpSpPr/>
            <p:nvPr/>
          </p:nvGrpSpPr>
          <p:grpSpPr>
            <a:xfrm>
              <a:off x="545144" y="3687054"/>
              <a:ext cx="82785" cy="82785"/>
              <a:chOff x="0" y="0"/>
              <a:chExt cx="1913890" cy="1913890"/>
            </a:xfrm>
          </p:grpSpPr>
          <p:sp>
            <p:nvSpPr>
              <p:cNvPr id="109" name="Freeform 10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0" name="Group 110"/>
            <p:cNvGrpSpPr/>
            <p:nvPr/>
          </p:nvGrpSpPr>
          <p:grpSpPr>
            <a:xfrm>
              <a:off x="545144" y="2117434"/>
              <a:ext cx="82785" cy="82785"/>
              <a:chOff x="0" y="0"/>
              <a:chExt cx="1913890" cy="1913890"/>
            </a:xfrm>
          </p:grpSpPr>
          <p:sp>
            <p:nvSpPr>
              <p:cNvPr id="111" name="Freeform 11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2" name="Group 112"/>
            <p:cNvGrpSpPr/>
            <p:nvPr/>
          </p:nvGrpSpPr>
          <p:grpSpPr>
            <a:xfrm>
              <a:off x="7039293" y="499354"/>
              <a:ext cx="82785" cy="82785"/>
              <a:chOff x="0" y="0"/>
              <a:chExt cx="1913890" cy="1913890"/>
            </a:xfrm>
          </p:grpSpPr>
          <p:sp>
            <p:nvSpPr>
              <p:cNvPr id="113" name="Freeform 1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4" name="Group 114"/>
            <p:cNvGrpSpPr/>
            <p:nvPr/>
          </p:nvGrpSpPr>
          <p:grpSpPr>
            <a:xfrm>
              <a:off x="7039293" y="3687054"/>
              <a:ext cx="82785" cy="82785"/>
              <a:chOff x="0" y="0"/>
              <a:chExt cx="1913890" cy="1913890"/>
            </a:xfrm>
          </p:grpSpPr>
          <p:sp>
            <p:nvSpPr>
              <p:cNvPr id="115" name="Freeform 1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6" name="Group 116"/>
            <p:cNvGrpSpPr/>
            <p:nvPr/>
          </p:nvGrpSpPr>
          <p:grpSpPr>
            <a:xfrm>
              <a:off x="7039293" y="2117434"/>
              <a:ext cx="82785" cy="82785"/>
              <a:chOff x="0" y="0"/>
              <a:chExt cx="1913890" cy="1913890"/>
            </a:xfrm>
          </p:grpSpPr>
          <p:sp>
            <p:nvSpPr>
              <p:cNvPr id="117" name="Freeform 11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8" name="Group 118"/>
            <p:cNvGrpSpPr/>
            <p:nvPr/>
          </p:nvGrpSpPr>
          <p:grpSpPr>
            <a:xfrm>
              <a:off x="3793009" y="499354"/>
              <a:ext cx="82785" cy="82785"/>
              <a:chOff x="0" y="0"/>
              <a:chExt cx="1913890" cy="1913890"/>
            </a:xfrm>
          </p:grpSpPr>
          <p:sp>
            <p:nvSpPr>
              <p:cNvPr id="119" name="Freeform 11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0" name="Group 120"/>
            <p:cNvGrpSpPr/>
            <p:nvPr/>
          </p:nvGrpSpPr>
          <p:grpSpPr>
            <a:xfrm>
              <a:off x="3793009" y="3687054"/>
              <a:ext cx="82785" cy="82785"/>
              <a:chOff x="0" y="0"/>
              <a:chExt cx="1913890" cy="1913890"/>
            </a:xfrm>
          </p:grpSpPr>
          <p:sp>
            <p:nvSpPr>
              <p:cNvPr id="121" name="Freeform 12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2" name="Group 122"/>
            <p:cNvGrpSpPr/>
            <p:nvPr/>
          </p:nvGrpSpPr>
          <p:grpSpPr>
            <a:xfrm>
              <a:off x="3793009" y="2117434"/>
              <a:ext cx="82785" cy="82785"/>
              <a:chOff x="0" y="0"/>
              <a:chExt cx="1913890" cy="1913890"/>
            </a:xfrm>
          </p:grpSpPr>
          <p:sp>
            <p:nvSpPr>
              <p:cNvPr id="123" name="Freeform 12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4" name="Group 124"/>
            <p:cNvGrpSpPr/>
            <p:nvPr/>
          </p:nvGrpSpPr>
          <p:grpSpPr>
            <a:xfrm>
              <a:off x="1083805" y="1036509"/>
              <a:ext cx="82785" cy="82785"/>
              <a:chOff x="0" y="0"/>
              <a:chExt cx="1913890" cy="1913890"/>
            </a:xfrm>
          </p:grpSpPr>
          <p:sp>
            <p:nvSpPr>
              <p:cNvPr id="125" name="Freeform 12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6" name="Group 126"/>
            <p:cNvGrpSpPr/>
            <p:nvPr/>
          </p:nvGrpSpPr>
          <p:grpSpPr>
            <a:xfrm>
              <a:off x="1083805" y="4224209"/>
              <a:ext cx="82785" cy="82785"/>
              <a:chOff x="0" y="0"/>
              <a:chExt cx="1913890" cy="1913890"/>
            </a:xfrm>
          </p:grpSpPr>
          <p:sp>
            <p:nvSpPr>
              <p:cNvPr id="127" name="Freeform 12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8" name="Group 128"/>
            <p:cNvGrpSpPr/>
            <p:nvPr/>
          </p:nvGrpSpPr>
          <p:grpSpPr>
            <a:xfrm>
              <a:off x="1083805" y="2654589"/>
              <a:ext cx="82785" cy="82785"/>
              <a:chOff x="0" y="0"/>
              <a:chExt cx="1913890" cy="1913890"/>
            </a:xfrm>
          </p:grpSpPr>
          <p:sp>
            <p:nvSpPr>
              <p:cNvPr id="129" name="Freeform 12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0" name="Group 130"/>
            <p:cNvGrpSpPr/>
            <p:nvPr/>
          </p:nvGrpSpPr>
          <p:grpSpPr>
            <a:xfrm>
              <a:off x="7577954" y="1036509"/>
              <a:ext cx="82785" cy="82785"/>
              <a:chOff x="0" y="0"/>
              <a:chExt cx="1913890" cy="1913890"/>
            </a:xfrm>
          </p:grpSpPr>
          <p:sp>
            <p:nvSpPr>
              <p:cNvPr id="131" name="Freeform 13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2" name="Group 132"/>
            <p:cNvGrpSpPr/>
            <p:nvPr/>
          </p:nvGrpSpPr>
          <p:grpSpPr>
            <a:xfrm>
              <a:off x="7577954" y="4224209"/>
              <a:ext cx="82785" cy="82785"/>
              <a:chOff x="0" y="0"/>
              <a:chExt cx="1913890" cy="1913890"/>
            </a:xfrm>
          </p:grpSpPr>
          <p:sp>
            <p:nvSpPr>
              <p:cNvPr id="133" name="Freeform 13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4" name="Group 134"/>
            <p:cNvGrpSpPr/>
            <p:nvPr/>
          </p:nvGrpSpPr>
          <p:grpSpPr>
            <a:xfrm>
              <a:off x="7577954" y="2654589"/>
              <a:ext cx="82785" cy="82785"/>
              <a:chOff x="0" y="0"/>
              <a:chExt cx="1913890" cy="1913890"/>
            </a:xfrm>
          </p:grpSpPr>
          <p:sp>
            <p:nvSpPr>
              <p:cNvPr id="135" name="Freeform 1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6" name="Group 136"/>
            <p:cNvGrpSpPr/>
            <p:nvPr/>
          </p:nvGrpSpPr>
          <p:grpSpPr>
            <a:xfrm>
              <a:off x="4331670" y="1036509"/>
              <a:ext cx="82785" cy="82785"/>
              <a:chOff x="0" y="0"/>
              <a:chExt cx="1913890" cy="1913890"/>
            </a:xfrm>
          </p:grpSpPr>
          <p:sp>
            <p:nvSpPr>
              <p:cNvPr id="137" name="Freeform 13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8" name="Group 138"/>
            <p:cNvGrpSpPr/>
            <p:nvPr/>
          </p:nvGrpSpPr>
          <p:grpSpPr>
            <a:xfrm>
              <a:off x="4331670" y="4224209"/>
              <a:ext cx="82785" cy="82785"/>
              <a:chOff x="0" y="0"/>
              <a:chExt cx="1913890" cy="1913890"/>
            </a:xfrm>
          </p:grpSpPr>
          <p:sp>
            <p:nvSpPr>
              <p:cNvPr id="139" name="Freeform 13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0" name="Group 140"/>
            <p:cNvGrpSpPr/>
            <p:nvPr/>
          </p:nvGrpSpPr>
          <p:grpSpPr>
            <a:xfrm>
              <a:off x="4331670" y="2654589"/>
              <a:ext cx="82785" cy="82785"/>
              <a:chOff x="0" y="0"/>
              <a:chExt cx="1913890" cy="1913890"/>
            </a:xfrm>
          </p:grpSpPr>
          <p:sp>
            <p:nvSpPr>
              <p:cNvPr id="141" name="Freeform 14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2" name="Group 142"/>
            <p:cNvGrpSpPr/>
            <p:nvPr/>
          </p:nvGrpSpPr>
          <p:grpSpPr>
            <a:xfrm>
              <a:off x="1623665" y="1574705"/>
              <a:ext cx="82785" cy="82785"/>
              <a:chOff x="0" y="0"/>
              <a:chExt cx="1913890" cy="1913890"/>
            </a:xfrm>
          </p:grpSpPr>
          <p:sp>
            <p:nvSpPr>
              <p:cNvPr id="143" name="Freeform 14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4" name="Group 144"/>
            <p:cNvGrpSpPr/>
            <p:nvPr/>
          </p:nvGrpSpPr>
          <p:grpSpPr>
            <a:xfrm>
              <a:off x="1623665" y="4762405"/>
              <a:ext cx="82785" cy="82785"/>
              <a:chOff x="0" y="0"/>
              <a:chExt cx="1913890" cy="1913890"/>
            </a:xfrm>
          </p:grpSpPr>
          <p:sp>
            <p:nvSpPr>
              <p:cNvPr id="145" name="Freeform 14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6" name="Group 146"/>
            <p:cNvGrpSpPr/>
            <p:nvPr/>
          </p:nvGrpSpPr>
          <p:grpSpPr>
            <a:xfrm>
              <a:off x="1623665" y="3192785"/>
              <a:ext cx="82785" cy="82785"/>
              <a:chOff x="0" y="0"/>
              <a:chExt cx="1913890" cy="1913890"/>
            </a:xfrm>
          </p:grpSpPr>
          <p:sp>
            <p:nvSpPr>
              <p:cNvPr id="147" name="Freeform 14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8" name="Group 148"/>
            <p:cNvGrpSpPr/>
            <p:nvPr/>
          </p:nvGrpSpPr>
          <p:grpSpPr>
            <a:xfrm>
              <a:off x="1623665" y="0"/>
              <a:ext cx="82785" cy="82785"/>
              <a:chOff x="0" y="0"/>
              <a:chExt cx="1913890" cy="1913890"/>
            </a:xfrm>
          </p:grpSpPr>
          <p:sp>
            <p:nvSpPr>
              <p:cNvPr id="149" name="Freeform 14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0" name="Group 150"/>
            <p:cNvGrpSpPr/>
            <p:nvPr/>
          </p:nvGrpSpPr>
          <p:grpSpPr>
            <a:xfrm>
              <a:off x="4871530" y="1574705"/>
              <a:ext cx="82785" cy="82785"/>
              <a:chOff x="0" y="0"/>
              <a:chExt cx="1913890" cy="1913890"/>
            </a:xfrm>
          </p:grpSpPr>
          <p:sp>
            <p:nvSpPr>
              <p:cNvPr id="151" name="Freeform 15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2" name="Group 152"/>
            <p:cNvGrpSpPr/>
            <p:nvPr/>
          </p:nvGrpSpPr>
          <p:grpSpPr>
            <a:xfrm>
              <a:off x="4871530" y="4762405"/>
              <a:ext cx="82785" cy="82785"/>
              <a:chOff x="0" y="0"/>
              <a:chExt cx="1913890" cy="1913890"/>
            </a:xfrm>
          </p:grpSpPr>
          <p:sp>
            <p:nvSpPr>
              <p:cNvPr id="153" name="Freeform 15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4" name="Group 154"/>
            <p:cNvGrpSpPr/>
            <p:nvPr/>
          </p:nvGrpSpPr>
          <p:grpSpPr>
            <a:xfrm>
              <a:off x="4871530" y="3192785"/>
              <a:ext cx="82785" cy="82785"/>
              <a:chOff x="0" y="0"/>
              <a:chExt cx="1913890" cy="1913890"/>
            </a:xfrm>
          </p:grpSpPr>
          <p:sp>
            <p:nvSpPr>
              <p:cNvPr id="155" name="Freeform 15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6" name="Group 156"/>
            <p:cNvGrpSpPr/>
            <p:nvPr/>
          </p:nvGrpSpPr>
          <p:grpSpPr>
            <a:xfrm>
              <a:off x="4871530" y="0"/>
              <a:ext cx="82785" cy="82785"/>
              <a:chOff x="0" y="0"/>
              <a:chExt cx="1913890" cy="1913890"/>
            </a:xfrm>
          </p:grpSpPr>
          <p:sp>
            <p:nvSpPr>
              <p:cNvPr id="157" name="Freeform 15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8" name="Group 158"/>
            <p:cNvGrpSpPr/>
            <p:nvPr/>
          </p:nvGrpSpPr>
          <p:grpSpPr>
            <a:xfrm>
              <a:off x="6405" y="1574705"/>
              <a:ext cx="82785" cy="82785"/>
              <a:chOff x="0" y="0"/>
              <a:chExt cx="1913890" cy="1913890"/>
            </a:xfrm>
          </p:grpSpPr>
          <p:sp>
            <p:nvSpPr>
              <p:cNvPr id="159" name="Freeform 15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0" name="Group 160"/>
            <p:cNvGrpSpPr/>
            <p:nvPr/>
          </p:nvGrpSpPr>
          <p:grpSpPr>
            <a:xfrm>
              <a:off x="6405" y="4762405"/>
              <a:ext cx="82785" cy="82785"/>
              <a:chOff x="0" y="0"/>
              <a:chExt cx="1913890" cy="1913890"/>
            </a:xfrm>
          </p:grpSpPr>
          <p:sp>
            <p:nvSpPr>
              <p:cNvPr id="161" name="Freeform 16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2" name="Group 162"/>
            <p:cNvGrpSpPr/>
            <p:nvPr/>
          </p:nvGrpSpPr>
          <p:grpSpPr>
            <a:xfrm>
              <a:off x="6405" y="3192785"/>
              <a:ext cx="82785" cy="82785"/>
              <a:chOff x="0" y="0"/>
              <a:chExt cx="1913890" cy="1913890"/>
            </a:xfrm>
          </p:grpSpPr>
          <p:sp>
            <p:nvSpPr>
              <p:cNvPr id="163" name="Freeform 16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4" name="Group 164"/>
            <p:cNvGrpSpPr/>
            <p:nvPr/>
          </p:nvGrpSpPr>
          <p:grpSpPr>
            <a:xfrm>
              <a:off x="6405" y="0"/>
              <a:ext cx="82785" cy="82785"/>
              <a:chOff x="0" y="0"/>
              <a:chExt cx="1913890" cy="1913890"/>
            </a:xfrm>
          </p:grpSpPr>
          <p:sp>
            <p:nvSpPr>
              <p:cNvPr id="165" name="Freeform 16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6" name="Group 166"/>
            <p:cNvGrpSpPr/>
            <p:nvPr/>
          </p:nvGrpSpPr>
          <p:grpSpPr>
            <a:xfrm>
              <a:off x="6500554" y="1574705"/>
              <a:ext cx="82785" cy="82785"/>
              <a:chOff x="0" y="0"/>
              <a:chExt cx="1913890" cy="1913890"/>
            </a:xfrm>
          </p:grpSpPr>
          <p:sp>
            <p:nvSpPr>
              <p:cNvPr id="167" name="Freeform 16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8" name="Group 168"/>
            <p:cNvGrpSpPr/>
            <p:nvPr/>
          </p:nvGrpSpPr>
          <p:grpSpPr>
            <a:xfrm>
              <a:off x="6500554" y="4762405"/>
              <a:ext cx="82785" cy="82785"/>
              <a:chOff x="0" y="0"/>
              <a:chExt cx="1913890" cy="1913890"/>
            </a:xfrm>
          </p:grpSpPr>
          <p:sp>
            <p:nvSpPr>
              <p:cNvPr id="169" name="Freeform 16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0" name="Group 170"/>
            <p:cNvGrpSpPr/>
            <p:nvPr/>
          </p:nvGrpSpPr>
          <p:grpSpPr>
            <a:xfrm>
              <a:off x="6500554" y="3192785"/>
              <a:ext cx="82785" cy="82785"/>
              <a:chOff x="0" y="0"/>
              <a:chExt cx="1913890" cy="1913890"/>
            </a:xfrm>
          </p:grpSpPr>
          <p:sp>
            <p:nvSpPr>
              <p:cNvPr id="171" name="Freeform 17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2" name="Group 172"/>
            <p:cNvGrpSpPr/>
            <p:nvPr/>
          </p:nvGrpSpPr>
          <p:grpSpPr>
            <a:xfrm>
              <a:off x="6500554" y="0"/>
              <a:ext cx="82785" cy="82785"/>
              <a:chOff x="0" y="0"/>
              <a:chExt cx="1913890" cy="1913890"/>
            </a:xfrm>
          </p:grpSpPr>
          <p:sp>
            <p:nvSpPr>
              <p:cNvPr id="173" name="Freeform 17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4" name="Group 174"/>
            <p:cNvGrpSpPr/>
            <p:nvPr/>
          </p:nvGrpSpPr>
          <p:grpSpPr>
            <a:xfrm>
              <a:off x="3254270" y="1574705"/>
              <a:ext cx="82785" cy="82785"/>
              <a:chOff x="0" y="0"/>
              <a:chExt cx="1913890" cy="1913890"/>
            </a:xfrm>
          </p:grpSpPr>
          <p:sp>
            <p:nvSpPr>
              <p:cNvPr id="175" name="Freeform 17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6" name="Group 176"/>
            <p:cNvGrpSpPr/>
            <p:nvPr/>
          </p:nvGrpSpPr>
          <p:grpSpPr>
            <a:xfrm>
              <a:off x="3254270" y="4762405"/>
              <a:ext cx="82785" cy="82785"/>
              <a:chOff x="0" y="0"/>
              <a:chExt cx="1913890" cy="1913890"/>
            </a:xfrm>
          </p:grpSpPr>
          <p:sp>
            <p:nvSpPr>
              <p:cNvPr id="177" name="Freeform 17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8" name="Group 178"/>
            <p:cNvGrpSpPr/>
            <p:nvPr/>
          </p:nvGrpSpPr>
          <p:grpSpPr>
            <a:xfrm>
              <a:off x="3254270" y="3192785"/>
              <a:ext cx="82785" cy="82785"/>
              <a:chOff x="0" y="0"/>
              <a:chExt cx="1913890" cy="1913890"/>
            </a:xfrm>
          </p:grpSpPr>
          <p:sp>
            <p:nvSpPr>
              <p:cNvPr id="179" name="Freeform 17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80" name="Group 180"/>
            <p:cNvGrpSpPr/>
            <p:nvPr/>
          </p:nvGrpSpPr>
          <p:grpSpPr>
            <a:xfrm>
              <a:off x="3254270" y="0"/>
              <a:ext cx="82785" cy="82785"/>
              <a:chOff x="0" y="0"/>
              <a:chExt cx="1913890" cy="1913890"/>
            </a:xfrm>
          </p:grpSpPr>
          <p:sp>
            <p:nvSpPr>
              <p:cNvPr id="181" name="Freeform 18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82" name="Group 182"/>
            <p:cNvGrpSpPr/>
            <p:nvPr/>
          </p:nvGrpSpPr>
          <p:grpSpPr>
            <a:xfrm>
              <a:off x="2172630" y="499354"/>
              <a:ext cx="82785" cy="82785"/>
              <a:chOff x="0" y="0"/>
              <a:chExt cx="1913890" cy="1913890"/>
            </a:xfrm>
          </p:grpSpPr>
          <p:sp>
            <p:nvSpPr>
              <p:cNvPr id="183" name="Freeform 18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84" name="Group 184"/>
            <p:cNvGrpSpPr/>
            <p:nvPr/>
          </p:nvGrpSpPr>
          <p:grpSpPr>
            <a:xfrm>
              <a:off x="2172630" y="3687054"/>
              <a:ext cx="82785" cy="82785"/>
              <a:chOff x="0" y="0"/>
              <a:chExt cx="1913890" cy="1913890"/>
            </a:xfrm>
          </p:grpSpPr>
          <p:sp>
            <p:nvSpPr>
              <p:cNvPr id="185" name="Freeform 18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86" name="Group 186"/>
            <p:cNvGrpSpPr/>
            <p:nvPr/>
          </p:nvGrpSpPr>
          <p:grpSpPr>
            <a:xfrm>
              <a:off x="2172630" y="2117434"/>
              <a:ext cx="82785" cy="82785"/>
              <a:chOff x="0" y="0"/>
              <a:chExt cx="1913890" cy="1913890"/>
            </a:xfrm>
          </p:grpSpPr>
          <p:sp>
            <p:nvSpPr>
              <p:cNvPr id="187" name="Freeform 18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88" name="Group 188"/>
            <p:cNvGrpSpPr/>
            <p:nvPr/>
          </p:nvGrpSpPr>
          <p:grpSpPr>
            <a:xfrm>
              <a:off x="5420495" y="499354"/>
              <a:ext cx="82785" cy="82785"/>
              <a:chOff x="0" y="0"/>
              <a:chExt cx="1913890" cy="1913890"/>
            </a:xfrm>
          </p:grpSpPr>
          <p:sp>
            <p:nvSpPr>
              <p:cNvPr id="189" name="Freeform 18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0" name="Group 190"/>
            <p:cNvGrpSpPr/>
            <p:nvPr/>
          </p:nvGrpSpPr>
          <p:grpSpPr>
            <a:xfrm>
              <a:off x="5420495" y="3687054"/>
              <a:ext cx="82785" cy="82785"/>
              <a:chOff x="0" y="0"/>
              <a:chExt cx="1913890" cy="1913890"/>
            </a:xfrm>
          </p:grpSpPr>
          <p:sp>
            <p:nvSpPr>
              <p:cNvPr id="191" name="Freeform 19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2" name="Group 192"/>
            <p:cNvGrpSpPr/>
            <p:nvPr/>
          </p:nvGrpSpPr>
          <p:grpSpPr>
            <a:xfrm>
              <a:off x="5420495" y="2117434"/>
              <a:ext cx="82785" cy="82785"/>
              <a:chOff x="0" y="0"/>
              <a:chExt cx="1913890" cy="1913890"/>
            </a:xfrm>
          </p:grpSpPr>
          <p:sp>
            <p:nvSpPr>
              <p:cNvPr id="193" name="Freeform 19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4" name="Group 194"/>
            <p:cNvGrpSpPr/>
            <p:nvPr/>
          </p:nvGrpSpPr>
          <p:grpSpPr>
            <a:xfrm>
              <a:off x="2711291" y="1036509"/>
              <a:ext cx="82785" cy="82785"/>
              <a:chOff x="0" y="0"/>
              <a:chExt cx="1913890" cy="1913890"/>
            </a:xfrm>
          </p:grpSpPr>
          <p:sp>
            <p:nvSpPr>
              <p:cNvPr id="195" name="Freeform 19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6" name="Group 196"/>
            <p:cNvGrpSpPr/>
            <p:nvPr/>
          </p:nvGrpSpPr>
          <p:grpSpPr>
            <a:xfrm>
              <a:off x="2711291" y="4224209"/>
              <a:ext cx="82785" cy="82785"/>
              <a:chOff x="0" y="0"/>
              <a:chExt cx="1913890" cy="1913890"/>
            </a:xfrm>
          </p:grpSpPr>
          <p:sp>
            <p:nvSpPr>
              <p:cNvPr id="197" name="Freeform 19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8" name="Group 198"/>
            <p:cNvGrpSpPr/>
            <p:nvPr/>
          </p:nvGrpSpPr>
          <p:grpSpPr>
            <a:xfrm>
              <a:off x="2711291" y="2654589"/>
              <a:ext cx="82785" cy="82785"/>
              <a:chOff x="0" y="0"/>
              <a:chExt cx="1913890" cy="1913890"/>
            </a:xfrm>
          </p:grpSpPr>
          <p:sp>
            <p:nvSpPr>
              <p:cNvPr id="199" name="Freeform 19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00" name="Group 200"/>
            <p:cNvGrpSpPr/>
            <p:nvPr/>
          </p:nvGrpSpPr>
          <p:grpSpPr>
            <a:xfrm>
              <a:off x="5959156" y="1036509"/>
              <a:ext cx="82785" cy="82785"/>
              <a:chOff x="0" y="0"/>
              <a:chExt cx="1913890" cy="1913890"/>
            </a:xfrm>
          </p:grpSpPr>
          <p:sp>
            <p:nvSpPr>
              <p:cNvPr id="201" name="Freeform 20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02" name="Group 202"/>
            <p:cNvGrpSpPr/>
            <p:nvPr/>
          </p:nvGrpSpPr>
          <p:grpSpPr>
            <a:xfrm>
              <a:off x="5959156" y="4224209"/>
              <a:ext cx="82785" cy="82785"/>
              <a:chOff x="0" y="0"/>
              <a:chExt cx="1913890" cy="1913890"/>
            </a:xfrm>
          </p:grpSpPr>
          <p:sp>
            <p:nvSpPr>
              <p:cNvPr id="203" name="Freeform 20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04" name="Group 204"/>
            <p:cNvGrpSpPr/>
            <p:nvPr/>
          </p:nvGrpSpPr>
          <p:grpSpPr>
            <a:xfrm>
              <a:off x="5959156" y="2654589"/>
              <a:ext cx="82785" cy="82785"/>
              <a:chOff x="0" y="0"/>
              <a:chExt cx="1913890" cy="1913890"/>
            </a:xfrm>
          </p:grpSpPr>
          <p:sp>
            <p:nvSpPr>
              <p:cNvPr id="205" name="Freeform 20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06" name="Group 206"/>
            <p:cNvGrpSpPr>
              <a:grpSpLocks noChangeAspect="1"/>
            </p:cNvGrpSpPr>
            <p:nvPr/>
          </p:nvGrpSpPr>
          <p:grpSpPr>
            <a:xfrm>
              <a:off x="1083883" y="499354"/>
              <a:ext cx="95594" cy="82785"/>
              <a:chOff x="0" y="0"/>
              <a:chExt cx="6350000" cy="5499100"/>
            </a:xfrm>
          </p:grpSpPr>
          <p:sp>
            <p:nvSpPr>
              <p:cNvPr id="207" name="Freeform 20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08" name="Group 208"/>
            <p:cNvGrpSpPr>
              <a:grpSpLocks noChangeAspect="1"/>
            </p:cNvGrpSpPr>
            <p:nvPr/>
          </p:nvGrpSpPr>
          <p:grpSpPr>
            <a:xfrm>
              <a:off x="1083883" y="3687054"/>
              <a:ext cx="95594" cy="82785"/>
              <a:chOff x="0" y="0"/>
              <a:chExt cx="6350000" cy="5499100"/>
            </a:xfrm>
          </p:grpSpPr>
          <p:sp>
            <p:nvSpPr>
              <p:cNvPr id="209" name="Freeform 20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0" name="Group 210"/>
            <p:cNvGrpSpPr>
              <a:grpSpLocks noChangeAspect="1"/>
            </p:cNvGrpSpPr>
            <p:nvPr/>
          </p:nvGrpSpPr>
          <p:grpSpPr>
            <a:xfrm>
              <a:off x="1083883" y="2117434"/>
              <a:ext cx="95594" cy="82785"/>
              <a:chOff x="0" y="0"/>
              <a:chExt cx="6350000" cy="5499100"/>
            </a:xfrm>
          </p:grpSpPr>
          <p:sp>
            <p:nvSpPr>
              <p:cNvPr id="211" name="Freeform 21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2" name="Group 212"/>
            <p:cNvGrpSpPr>
              <a:grpSpLocks noChangeAspect="1"/>
            </p:cNvGrpSpPr>
            <p:nvPr/>
          </p:nvGrpSpPr>
          <p:grpSpPr>
            <a:xfrm>
              <a:off x="7578032" y="499354"/>
              <a:ext cx="95594" cy="82785"/>
              <a:chOff x="0" y="0"/>
              <a:chExt cx="6350000" cy="5499100"/>
            </a:xfrm>
          </p:grpSpPr>
          <p:sp>
            <p:nvSpPr>
              <p:cNvPr id="213" name="Freeform 21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4" name="Group 214"/>
            <p:cNvGrpSpPr>
              <a:grpSpLocks noChangeAspect="1"/>
            </p:cNvGrpSpPr>
            <p:nvPr/>
          </p:nvGrpSpPr>
          <p:grpSpPr>
            <a:xfrm>
              <a:off x="7578032" y="3687054"/>
              <a:ext cx="95594" cy="82785"/>
              <a:chOff x="0" y="0"/>
              <a:chExt cx="6350000" cy="5499100"/>
            </a:xfrm>
          </p:grpSpPr>
          <p:sp>
            <p:nvSpPr>
              <p:cNvPr id="215" name="Freeform 21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6" name="Group 216"/>
            <p:cNvGrpSpPr>
              <a:grpSpLocks noChangeAspect="1"/>
            </p:cNvGrpSpPr>
            <p:nvPr/>
          </p:nvGrpSpPr>
          <p:grpSpPr>
            <a:xfrm>
              <a:off x="7578032" y="2117434"/>
              <a:ext cx="95594" cy="82785"/>
              <a:chOff x="0" y="0"/>
              <a:chExt cx="6350000" cy="5499100"/>
            </a:xfrm>
          </p:grpSpPr>
          <p:sp>
            <p:nvSpPr>
              <p:cNvPr id="217" name="Freeform 21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8" name="Group 218"/>
            <p:cNvGrpSpPr>
              <a:grpSpLocks noChangeAspect="1"/>
            </p:cNvGrpSpPr>
            <p:nvPr/>
          </p:nvGrpSpPr>
          <p:grpSpPr>
            <a:xfrm>
              <a:off x="4331748" y="499354"/>
              <a:ext cx="95594" cy="82785"/>
              <a:chOff x="0" y="0"/>
              <a:chExt cx="6350000" cy="5499100"/>
            </a:xfrm>
          </p:grpSpPr>
          <p:sp>
            <p:nvSpPr>
              <p:cNvPr id="219" name="Freeform 21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20" name="Group 220"/>
            <p:cNvGrpSpPr>
              <a:grpSpLocks noChangeAspect="1"/>
            </p:cNvGrpSpPr>
            <p:nvPr/>
          </p:nvGrpSpPr>
          <p:grpSpPr>
            <a:xfrm>
              <a:off x="4331748" y="3687054"/>
              <a:ext cx="95594" cy="82785"/>
              <a:chOff x="0" y="0"/>
              <a:chExt cx="6350000" cy="5499100"/>
            </a:xfrm>
          </p:grpSpPr>
          <p:sp>
            <p:nvSpPr>
              <p:cNvPr id="221" name="Freeform 22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22" name="Group 222"/>
            <p:cNvGrpSpPr>
              <a:grpSpLocks noChangeAspect="1"/>
            </p:cNvGrpSpPr>
            <p:nvPr/>
          </p:nvGrpSpPr>
          <p:grpSpPr>
            <a:xfrm>
              <a:off x="4331748" y="2117434"/>
              <a:ext cx="95594" cy="82785"/>
              <a:chOff x="0" y="0"/>
              <a:chExt cx="6350000" cy="5499100"/>
            </a:xfrm>
          </p:grpSpPr>
          <p:sp>
            <p:nvSpPr>
              <p:cNvPr id="223" name="Freeform 22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24" name="Group 224"/>
            <p:cNvGrpSpPr>
              <a:grpSpLocks noChangeAspect="1"/>
            </p:cNvGrpSpPr>
            <p:nvPr/>
          </p:nvGrpSpPr>
          <p:grpSpPr>
            <a:xfrm>
              <a:off x="1622544" y="1036509"/>
              <a:ext cx="95594" cy="82785"/>
              <a:chOff x="0" y="0"/>
              <a:chExt cx="6350000" cy="5499100"/>
            </a:xfrm>
          </p:grpSpPr>
          <p:sp>
            <p:nvSpPr>
              <p:cNvPr id="225" name="Freeform 22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26" name="Group 226"/>
            <p:cNvGrpSpPr>
              <a:grpSpLocks noChangeAspect="1"/>
            </p:cNvGrpSpPr>
            <p:nvPr/>
          </p:nvGrpSpPr>
          <p:grpSpPr>
            <a:xfrm>
              <a:off x="1622544" y="4224209"/>
              <a:ext cx="95594" cy="82785"/>
              <a:chOff x="0" y="0"/>
              <a:chExt cx="6350000" cy="5499100"/>
            </a:xfrm>
          </p:grpSpPr>
          <p:sp>
            <p:nvSpPr>
              <p:cNvPr id="227" name="Freeform 22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28" name="Group 228"/>
            <p:cNvGrpSpPr>
              <a:grpSpLocks noChangeAspect="1"/>
            </p:cNvGrpSpPr>
            <p:nvPr/>
          </p:nvGrpSpPr>
          <p:grpSpPr>
            <a:xfrm>
              <a:off x="1622544" y="2654589"/>
              <a:ext cx="95594" cy="82785"/>
              <a:chOff x="0" y="0"/>
              <a:chExt cx="6350000" cy="5499100"/>
            </a:xfrm>
          </p:grpSpPr>
          <p:sp>
            <p:nvSpPr>
              <p:cNvPr id="229" name="Freeform 22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0" name="Group 230"/>
            <p:cNvGrpSpPr>
              <a:grpSpLocks noChangeAspect="1"/>
            </p:cNvGrpSpPr>
            <p:nvPr/>
          </p:nvGrpSpPr>
          <p:grpSpPr>
            <a:xfrm>
              <a:off x="4870409" y="1036509"/>
              <a:ext cx="95594" cy="82785"/>
              <a:chOff x="0" y="0"/>
              <a:chExt cx="6350000" cy="5499100"/>
            </a:xfrm>
          </p:grpSpPr>
          <p:sp>
            <p:nvSpPr>
              <p:cNvPr id="231" name="Freeform 23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2" name="Group 232"/>
            <p:cNvGrpSpPr>
              <a:grpSpLocks noChangeAspect="1"/>
            </p:cNvGrpSpPr>
            <p:nvPr/>
          </p:nvGrpSpPr>
          <p:grpSpPr>
            <a:xfrm>
              <a:off x="4870409" y="4224209"/>
              <a:ext cx="95594" cy="82785"/>
              <a:chOff x="0" y="0"/>
              <a:chExt cx="6350000" cy="5499100"/>
            </a:xfrm>
          </p:grpSpPr>
          <p:sp>
            <p:nvSpPr>
              <p:cNvPr id="233" name="Freeform 23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4" name="Group 234"/>
            <p:cNvGrpSpPr>
              <a:grpSpLocks noChangeAspect="1"/>
            </p:cNvGrpSpPr>
            <p:nvPr/>
          </p:nvGrpSpPr>
          <p:grpSpPr>
            <a:xfrm>
              <a:off x="4870409" y="2654589"/>
              <a:ext cx="95594" cy="82785"/>
              <a:chOff x="0" y="0"/>
              <a:chExt cx="6350000" cy="5499100"/>
            </a:xfrm>
          </p:grpSpPr>
          <p:sp>
            <p:nvSpPr>
              <p:cNvPr id="235" name="Freeform 23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6" name="Group 236"/>
            <p:cNvGrpSpPr>
              <a:grpSpLocks noChangeAspect="1"/>
            </p:cNvGrpSpPr>
            <p:nvPr/>
          </p:nvGrpSpPr>
          <p:grpSpPr>
            <a:xfrm>
              <a:off x="2162405" y="1574705"/>
              <a:ext cx="95594" cy="82785"/>
              <a:chOff x="0" y="0"/>
              <a:chExt cx="6350000" cy="5499100"/>
            </a:xfrm>
          </p:grpSpPr>
          <p:sp>
            <p:nvSpPr>
              <p:cNvPr id="237" name="Freeform 23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8" name="Group 238"/>
            <p:cNvGrpSpPr>
              <a:grpSpLocks noChangeAspect="1"/>
            </p:cNvGrpSpPr>
            <p:nvPr/>
          </p:nvGrpSpPr>
          <p:grpSpPr>
            <a:xfrm>
              <a:off x="2162405" y="4762405"/>
              <a:ext cx="95594" cy="82785"/>
              <a:chOff x="0" y="0"/>
              <a:chExt cx="6350000" cy="5499100"/>
            </a:xfrm>
          </p:grpSpPr>
          <p:sp>
            <p:nvSpPr>
              <p:cNvPr id="239" name="Freeform 23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40" name="Group 240"/>
            <p:cNvGrpSpPr>
              <a:grpSpLocks noChangeAspect="1"/>
            </p:cNvGrpSpPr>
            <p:nvPr/>
          </p:nvGrpSpPr>
          <p:grpSpPr>
            <a:xfrm>
              <a:off x="2162405" y="3192785"/>
              <a:ext cx="95594" cy="82785"/>
              <a:chOff x="0" y="0"/>
              <a:chExt cx="6350000" cy="5499100"/>
            </a:xfrm>
          </p:grpSpPr>
          <p:sp>
            <p:nvSpPr>
              <p:cNvPr id="241" name="Freeform 24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42" name="Group 242"/>
            <p:cNvGrpSpPr>
              <a:grpSpLocks noChangeAspect="1"/>
            </p:cNvGrpSpPr>
            <p:nvPr/>
          </p:nvGrpSpPr>
          <p:grpSpPr>
            <a:xfrm>
              <a:off x="2162405" y="0"/>
              <a:ext cx="95594" cy="82785"/>
              <a:chOff x="0" y="0"/>
              <a:chExt cx="6350000" cy="5499100"/>
            </a:xfrm>
          </p:grpSpPr>
          <p:sp>
            <p:nvSpPr>
              <p:cNvPr id="243" name="Freeform 24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44" name="Group 244"/>
            <p:cNvGrpSpPr>
              <a:grpSpLocks noChangeAspect="1"/>
            </p:cNvGrpSpPr>
            <p:nvPr/>
          </p:nvGrpSpPr>
          <p:grpSpPr>
            <a:xfrm>
              <a:off x="5410269" y="1574705"/>
              <a:ext cx="95594" cy="82785"/>
              <a:chOff x="0" y="0"/>
              <a:chExt cx="6350000" cy="5499100"/>
            </a:xfrm>
          </p:grpSpPr>
          <p:sp>
            <p:nvSpPr>
              <p:cNvPr id="245" name="Freeform 24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46" name="Group 246"/>
            <p:cNvGrpSpPr>
              <a:grpSpLocks noChangeAspect="1"/>
            </p:cNvGrpSpPr>
            <p:nvPr/>
          </p:nvGrpSpPr>
          <p:grpSpPr>
            <a:xfrm>
              <a:off x="5410269" y="4762405"/>
              <a:ext cx="95594" cy="82785"/>
              <a:chOff x="0" y="0"/>
              <a:chExt cx="6350000" cy="5499100"/>
            </a:xfrm>
          </p:grpSpPr>
          <p:sp>
            <p:nvSpPr>
              <p:cNvPr id="247" name="Freeform 24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48" name="Group 248"/>
            <p:cNvGrpSpPr>
              <a:grpSpLocks noChangeAspect="1"/>
            </p:cNvGrpSpPr>
            <p:nvPr/>
          </p:nvGrpSpPr>
          <p:grpSpPr>
            <a:xfrm>
              <a:off x="5410269" y="3192785"/>
              <a:ext cx="95594" cy="82785"/>
              <a:chOff x="0" y="0"/>
              <a:chExt cx="6350000" cy="5499100"/>
            </a:xfrm>
          </p:grpSpPr>
          <p:sp>
            <p:nvSpPr>
              <p:cNvPr id="249" name="Freeform 24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0" name="Group 250"/>
            <p:cNvGrpSpPr>
              <a:grpSpLocks noChangeAspect="1"/>
            </p:cNvGrpSpPr>
            <p:nvPr/>
          </p:nvGrpSpPr>
          <p:grpSpPr>
            <a:xfrm>
              <a:off x="5410269" y="0"/>
              <a:ext cx="95594" cy="82785"/>
              <a:chOff x="0" y="0"/>
              <a:chExt cx="6350000" cy="5499100"/>
            </a:xfrm>
          </p:grpSpPr>
          <p:sp>
            <p:nvSpPr>
              <p:cNvPr id="251" name="Freeform 25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2" name="Group 252"/>
            <p:cNvGrpSpPr>
              <a:grpSpLocks noChangeAspect="1"/>
            </p:cNvGrpSpPr>
            <p:nvPr/>
          </p:nvGrpSpPr>
          <p:grpSpPr>
            <a:xfrm>
              <a:off x="545144" y="1574705"/>
              <a:ext cx="95594" cy="82785"/>
              <a:chOff x="0" y="0"/>
              <a:chExt cx="6350000" cy="5499100"/>
            </a:xfrm>
          </p:grpSpPr>
          <p:sp>
            <p:nvSpPr>
              <p:cNvPr id="253" name="Freeform 25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4" name="Group 254"/>
            <p:cNvGrpSpPr>
              <a:grpSpLocks noChangeAspect="1"/>
            </p:cNvGrpSpPr>
            <p:nvPr/>
          </p:nvGrpSpPr>
          <p:grpSpPr>
            <a:xfrm>
              <a:off x="545144" y="4762405"/>
              <a:ext cx="95594" cy="82785"/>
              <a:chOff x="0" y="0"/>
              <a:chExt cx="6350000" cy="5499100"/>
            </a:xfrm>
          </p:grpSpPr>
          <p:sp>
            <p:nvSpPr>
              <p:cNvPr id="255" name="Freeform 25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6" name="Group 256"/>
            <p:cNvGrpSpPr>
              <a:grpSpLocks noChangeAspect="1"/>
            </p:cNvGrpSpPr>
            <p:nvPr/>
          </p:nvGrpSpPr>
          <p:grpSpPr>
            <a:xfrm>
              <a:off x="545144" y="3192785"/>
              <a:ext cx="95594" cy="82785"/>
              <a:chOff x="0" y="0"/>
              <a:chExt cx="6350000" cy="5499100"/>
            </a:xfrm>
          </p:grpSpPr>
          <p:sp>
            <p:nvSpPr>
              <p:cNvPr id="257" name="Freeform 25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8" name="Group 258"/>
            <p:cNvGrpSpPr>
              <a:grpSpLocks noChangeAspect="1"/>
            </p:cNvGrpSpPr>
            <p:nvPr/>
          </p:nvGrpSpPr>
          <p:grpSpPr>
            <a:xfrm>
              <a:off x="545144" y="0"/>
              <a:ext cx="95594" cy="82785"/>
              <a:chOff x="0" y="0"/>
              <a:chExt cx="6350000" cy="5499100"/>
            </a:xfrm>
          </p:grpSpPr>
          <p:sp>
            <p:nvSpPr>
              <p:cNvPr id="259" name="Freeform 25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60" name="Group 260"/>
            <p:cNvGrpSpPr>
              <a:grpSpLocks noChangeAspect="1"/>
            </p:cNvGrpSpPr>
            <p:nvPr/>
          </p:nvGrpSpPr>
          <p:grpSpPr>
            <a:xfrm>
              <a:off x="7039293" y="1574705"/>
              <a:ext cx="95594" cy="82785"/>
              <a:chOff x="0" y="0"/>
              <a:chExt cx="6350000" cy="5499100"/>
            </a:xfrm>
          </p:grpSpPr>
          <p:sp>
            <p:nvSpPr>
              <p:cNvPr id="261" name="Freeform 26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62" name="Group 262"/>
            <p:cNvGrpSpPr>
              <a:grpSpLocks noChangeAspect="1"/>
            </p:cNvGrpSpPr>
            <p:nvPr/>
          </p:nvGrpSpPr>
          <p:grpSpPr>
            <a:xfrm>
              <a:off x="7039293" y="4762405"/>
              <a:ext cx="95594" cy="82785"/>
              <a:chOff x="0" y="0"/>
              <a:chExt cx="6350000" cy="5499100"/>
            </a:xfrm>
          </p:grpSpPr>
          <p:sp>
            <p:nvSpPr>
              <p:cNvPr id="263" name="Freeform 26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64" name="Group 264"/>
            <p:cNvGrpSpPr>
              <a:grpSpLocks noChangeAspect="1"/>
            </p:cNvGrpSpPr>
            <p:nvPr/>
          </p:nvGrpSpPr>
          <p:grpSpPr>
            <a:xfrm>
              <a:off x="7039293" y="3192785"/>
              <a:ext cx="95594" cy="82785"/>
              <a:chOff x="0" y="0"/>
              <a:chExt cx="6350000" cy="5499100"/>
            </a:xfrm>
          </p:grpSpPr>
          <p:sp>
            <p:nvSpPr>
              <p:cNvPr id="265" name="Freeform 26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66" name="Group 266"/>
            <p:cNvGrpSpPr>
              <a:grpSpLocks noChangeAspect="1"/>
            </p:cNvGrpSpPr>
            <p:nvPr/>
          </p:nvGrpSpPr>
          <p:grpSpPr>
            <a:xfrm>
              <a:off x="7039293" y="0"/>
              <a:ext cx="95594" cy="82785"/>
              <a:chOff x="0" y="0"/>
              <a:chExt cx="6350000" cy="5499100"/>
            </a:xfrm>
          </p:grpSpPr>
          <p:sp>
            <p:nvSpPr>
              <p:cNvPr id="267" name="Freeform 26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68" name="Group 268"/>
            <p:cNvGrpSpPr>
              <a:grpSpLocks noChangeAspect="1"/>
            </p:cNvGrpSpPr>
            <p:nvPr/>
          </p:nvGrpSpPr>
          <p:grpSpPr>
            <a:xfrm>
              <a:off x="3793009" y="1574705"/>
              <a:ext cx="95594" cy="82785"/>
              <a:chOff x="0" y="0"/>
              <a:chExt cx="6350000" cy="5499100"/>
            </a:xfrm>
          </p:grpSpPr>
          <p:sp>
            <p:nvSpPr>
              <p:cNvPr id="269" name="Freeform 26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0" name="Group 270"/>
            <p:cNvGrpSpPr>
              <a:grpSpLocks noChangeAspect="1"/>
            </p:cNvGrpSpPr>
            <p:nvPr/>
          </p:nvGrpSpPr>
          <p:grpSpPr>
            <a:xfrm>
              <a:off x="3793009" y="4762405"/>
              <a:ext cx="95594" cy="82785"/>
              <a:chOff x="0" y="0"/>
              <a:chExt cx="6350000" cy="5499100"/>
            </a:xfrm>
          </p:grpSpPr>
          <p:sp>
            <p:nvSpPr>
              <p:cNvPr id="271" name="Freeform 27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2" name="Group 272"/>
            <p:cNvGrpSpPr>
              <a:grpSpLocks noChangeAspect="1"/>
            </p:cNvGrpSpPr>
            <p:nvPr/>
          </p:nvGrpSpPr>
          <p:grpSpPr>
            <a:xfrm>
              <a:off x="3793009" y="3192785"/>
              <a:ext cx="95594" cy="82785"/>
              <a:chOff x="0" y="0"/>
              <a:chExt cx="6350000" cy="5499100"/>
            </a:xfrm>
          </p:grpSpPr>
          <p:sp>
            <p:nvSpPr>
              <p:cNvPr id="273" name="Freeform 27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4" name="Group 274"/>
            <p:cNvGrpSpPr>
              <a:grpSpLocks noChangeAspect="1"/>
            </p:cNvGrpSpPr>
            <p:nvPr/>
          </p:nvGrpSpPr>
          <p:grpSpPr>
            <a:xfrm>
              <a:off x="3793009" y="0"/>
              <a:ext cx="95594" cy="82785"/>
              <a:chOff x="0" y="0"/>
              <a:chExt cx="6350000" cy="5499100"/>
            </a:xfrm>
          </p:grpSpPr>
          <p:sp>
            <p:nvSpPr>
              <p:cNvPr id="275" name="Freeform 27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6" name="Group 276"/>
            <p:cNvGrpSpPr>
              <a:grpSpLocks noChangeAspect="1"/>
            </p:cNvGrpSpPr>
            <p:nvPr/>
          </p:nvGrpSpPr>
          <p:grpSpPr>
            <a:xfrm>
              <a:off x="2711370" y="499354"/>
              <a:ext cx="95594" cy="82785"/>
              <a:chOff x="0" y="0"/>
              <a:chExt cx="6350000" cy="5499100"/>
            </a:xfrm>
          </p:grpSpPr>
          <p:sp>
            <p:nvSpPr>
              <p:cNvPr id="277" name="Freeform 27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8" name="Group 278"/>
            <p:cNvGrpSpPr>
              <a:grpSpLocks noChangeAspect="1"/>
            </p:cNvGrpSpPr>
            <p:nvPr/>
          </p:nvGrpSpPr>
          <p:grpSpPr>
            <a:xfrm>
              <a:off x="2711370" y="3687054"/>
              <a:ext cx="95594" cy="82785"/>
              <a:chOff x="0" y="0"/>
              <a:chExt cx="6350000" cy="5499100"/>
            </a:xfrm>
          </p:grpSpPr>
          <p:sp>
            <p:nvSpPr>
              <p:cNvPr id="279" name="Freeform 27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80" name="Group 280"/>
            <p:cNvGrpSpPr>
              <a:grpSpLocks noChangeAspect="1"/>
            </p:cNvGrpSpPr>
            <p:nvPr/>
          </p:nvGrpSpPr>
          <p:grpSpPr>
            <a:xfrm>
              <a:off x="2711370" y="2117434"/>
              <a:ext cx="95594" cy="82785"/>
              <a:chOff x="0" y="0"/>
              <a:chExt cx="6350000" cy="5499100"/>
            </a:xfrm>
          </p:grpSpPr>
          <p:sp>
            <p:nvSpPr>
              <p:cNvPr id="281" name="Freeform 28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82" name="Group 282"/>
            <p:cNvGrpSpPr>
              <a:grpSpLocks noChangeAspect="1"/>
            </p:cNvGrpSpPr>
            <p:nvPr/>
          </p:nvGrpSpPr>
          <p:grpSpPr>
            <a:xfrm>
              <a:off x="5959235" y="499354"/>
              <a:ext cx="95594" cy="82785"/>
              <a:chOff x="0" y="0"/>
              <a:chExt cx="6350000" cy="5499100"/>
            </a:xfrm>
          </p:grpSpPr>
          <p:sp>
            <p:nvSpPr>
              <p:cNvPr id="283" name="Freeform 28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84" name="Group 284"/>
            <p:cNvGrpSpPr>
              <a:grpSpLocks noChangeAspect="1"/>
            </p:cNvGrpSpPr>
            <p:nvPr/>
          </p:nvGrpSpPr>
          <p:grpSpPr>
            <a:xfrm>
              <a:off x="5959235" y="3687054"/>
              <a:ext cx="95594" cy="82785"/>
              <a:chOff x="0" y="0"/>
              <a:chExt cx="6350000" cy="5499100"/>
            </a:xfrm>
          </p:grpSpPr>
          <p:sp>
            <p:nvSpPr>
              <p:cNvPr id="285" name="Freeform 28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86" name="Group 286"/>
            <p:cNvGrpSpPr>
              <a:grpSpLocks noChangeAspect="1"/>
            </p:cNvGrpSpPr>
            <p:nvPr/>
          </p:nvGrpSpPr>
          <p:grpSpPr>
            <a:xfrm>
              <a:off x="5959235" y="2117434"/>
              <a:ext cx="95594" cy="82785"/>
              <a:chOff x="0" y="0"/>
              <a:chExt cx="6350000" cy="5499100"/>
            </a:xfrm>
          </p:grpSpPr>
          <p:sp>
            <p:nvSpPr>
              <p:cNvPr id="287" name="Freeform 28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88" name="Group 288"/>
            <p:cNvGrpSpPr>
              <a:grpSpLocks noChangeAspect="1"/>
            </p:cNvGrpSpPr>
            <p:nvPr/>
          </p:nvGrpSpPr>
          <p:grpSpPr>
            <a:xfrm>
              <a:off x="0" y="1036509"/>
              <a:ext cx="95594" cy="82785"/>
              <a:chOff x="0" y="0"/>
              <a:chExt cx="6350000" cy="5499100"/>
            </a:xfrm>
          </p:grpSpPr>
          <p:sp>
            <p:nvSpPr>
              <p:cNvPr id="289" name="Freeform 28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0" name="Group 290"/>
            <p:cNvGrpSpPr>
              <a:grpSpLocks noChangeAspect="1"/>
            </p:cNvGrpSpPr>
            <p:nvPr/>
          </p:nvGrpSpPr>
          <p:grpSpPr>
            <a:xfrm>
              <a:off x="0" y="4224209"/>
              <a:ext cx="95594" cy="82785"/>
              <a:chOff x="0" y="0"/>
              <a:chExt cx="6350000" cy="5499100"/>
            </a:xfrm>
          </p:grpSpPr>
          <p:sp>
            <p:nvSpPr>
              <p:cNvPr id="291" name="Freeform 29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2" name="Group 292"/>
            <p:cNvGrpSpPr>
              <a:grpSpLocks noChangeAspect="1"/>
            </p:cNvGrpSpPr>
            <p:nvPr/>
          </p:nvGrpSpPr>
          <p:grpSpPr>
            <a:xfrm>
              <a:off x="0" y="2654589"/>
              <a:ext cx="95594" cy="82785"/>
              <a:chOff x="0" y="0"/>
              <a:chExt cx="6350000" cy="5499100"/>
            </a:xfrm>
          </p:grpSpPr>
          <p:sp>
            <p:nvSpPr>
              <p:cNvPr id="293" name="Freeform 29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4" name="Group 294"/>
            <p:cNvGrpSpPr>
              <a:grpSpLocks noChangeAspect="1"/>
            </p:cNvGrpSpPr>
            <p:nvPr/>
          </p:nvGrpSpPr>
          <p:grpSpPr>
            <a:xfrm>
              <a:off x="6494149" y="1036509"/>
              <a:ext cx="95594" cy="82785"/>
              <a:chOff x="0" y="0"/>
              <a:chExt cx="6350000" cy="5499100"/>
            </a:xfrm>
          </p:grpSpPr>
          <p:sp>
            <p:nvSpPr>
              <p:cNvPr id="295" name="Freeform 29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6" name="Group 296"/>
            <p:cNvGrpSpPr>
              <a:grpSpLocks noChangeAspect="1"/>
            </p:cNvGrpSpPr>
            <p:nvPr/>
          </p:nvGrpSpPr>
          <p:grpSpPr>
            <a:xfrm>
              <a:off x="6494149" y="4224209"/>
              <a:ext cx="95594" cy="82785"/>
              <a:chOff x="0" y="0"/>
              <a:chExt cx="6350000" cy="5499100"/>
            </a:xfrm>
          </p:grpSpPr>
          <p:sp>
            <p:nvSpPr>
              <p:cNvPr id="297" name="Freeform 29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8" name="Group 298"/>
            <p:cNvGrpSpPr>
              <a:grpSpLocks noChangeAspect="1"/>
            </p:cNvGrpSpPr>
            <p:nvPr/>
          </p:nvGrpSpPr>
          <p:grpSpPr>
            <a:xfrm>
              <a:off x="6494149" y="2654589"/>
              <a:ext cx="95594" cy="82785"/>
              <a:chOff x="0" y="0"/>
              <a:chExt cx="6350000" cy="5499100"/>
            </a:xfrm>
          </p:grpSpPr>
          <p:sp>
            <p:nvSpPr>
              <p:cNvPr id="299" name="Freeform 299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0" name="Group 300"/>
            <p:cNvGrpSpPr>
              <a:grpSpLocks noChangeAspect="1"/>
            </p:cNvGrpSpPr>
            <p:nvPr/>
          </p:nvGrpSpPr>
          <p:grpSpPr>
            <a:xfrm>
              <a:off x="3247865" y="1036509"/>
              <a:ext cx="95594" cy="82785"/>
              <a:chOff x="0" y="0"/>
              <a:chExt cx="6350000" cy="5499100"/>
            </a:xfrm>
          </p:grpSpPr>
          <p:sp>
            <p:nvSpPr>
              <p:cNvPr id="301" name="Freeform 301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2" name="Group 302"/>
            <p:cNvGrpSpPr>
              <a:grpSpLocks noChangeAspect="1"/>
            </p:cNvGrpSpPr>
            <p:nvPr/>
          </p:nvGrpSpPr>
          <p:grpSpPr>
            <a:xfrm>
              <a:off x="3247865" y="4224209"/>
              <a:ext cx="95594" cy="82785"/>
              <a:chOff x="0" y="0"/>
              <a:chExt cx="6350000" cy="5499100"/>
            </a:xfrm>
          </p:grpSpPr>
          <p:sp>
            <p:nvSpPr>
              <p:cNvPr id="303" name="Freeform 303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4" name="Group 304"/>
            <p:cNvGrpSpPr>
              <a:grpSpLocks noChangeAspect="1"/>
            </p:cNvGrpSpPr>
            <p:nvPr/>
          </p:nvGrpSpPr>
          <p:grpSpPr>
            <a:xfrm>
              <a:off x="3247865" y="2654589"/>
              <a:ext cx="95594" cy="82785"/>
              <a:chOff x="0" y="0"/>
              <a:chExt cx="6350000" cy="5499100"/>
            </a:xfrm>
          </p:grpSpPr>
          <p:sp>
            <p:nvSpPr>
              <p:cNvPr id="305" name="Freeform 30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</p:grpSp>
      <p:grpSp>
        <p:nvGrpSpPr>
          <p:cNvPr id="306" name="Group 306"/>
          <p:cNvGrpSpPr/>
          <p:nvPr/>
        </p:nvGrpSpPr>
        <p:grpSpPr>
          <a:xfrm>
            <a:off x="14557260" y="8573983"/>
            <a:ext cx="2691717" cy="801997"/>
            <a:chOff x="0" y="0"/>
            <a:chExt cx="3588956" cy="1069330"/>
          </a:xfrm>
        </p:grpSpPr>
        <p:sp>
          <p:nvSpPr>
            <p:cNvPr id="307" name="AutoShape 307"/>
            <p:cNvSpPr/>
            <p:nvPr/>
          </p:nvSpPr>
          <p:spPr>
            <a:xfrm>
              <a:off x="0" y="0"/>
              <a:ext cx="3588956" cy="1069330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308" name="TextBox 308"/>
            <p:cNvSpPr txBox="1"/>
            <p:nvPr/>
          </p:nvSpPr>
          <p:spPr>
            <a:xfrm>
              <a:off x="188008" y="272912"/>
              <a:ext cx="3212941" cy="5499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725"/>
                </a:lnSpc>
              </a:pPr>
            </a:p>
            <a:p>
              <a:pPr algn="r">
                <a:lnSpc>
                  <a:spcPts val="1725"/>
                </a:lnSpc>
              </a:pPr>
            </a:p>
          </p:txBody>
        </p:sp>
      </p:grpSp>
      <p:sp>
        <p:nvSpPr>
          <p:cNvPr id="309" name="Text Box 308"/>
          <p:cNvSpPr txBox="1"/>
          <p:nvPr/>
        </p:nvSpPr>
        <p:spPr>
          <a:xfrm>
            <a:off x="685800" y="2857500"/>
            <a:ext cx="979360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sz="4000">
                <a:solidFill>
                  <a:srgbClr val="1B1B1B"/>
                </a:solidFill>
                <a:latin typeface="Clear Sans Regular" panose="020B0503030202020304"/>
                <a:sym typeface="+mn-ea"/>
              </a:rPr>
              <a:t>На идею меня натолкнула игра </a:t>
            </a:r>
            <a:r>
              <a:rPr lang="en-US" sz="4000">
                <a:solidFill>
                  <a:srgbClr val="1B1B1B"/>
                </a:solidFill>
                <a:latin typeface="Clear Sans Regular" panose="020B0503030202020304"/>
                <a:sym typeface="+mn-ea"/>
              </a:rPr>
              <a:t>Kingdom Rush</a:t>
            </a:r>
            <a:r>
              <a:rPr lang="ru-RU" altLang="en-US" sz="4000">
                <a:solidFill>
                  <a:srgbClr val="1B1B1B"/>
                </a:solidFill>
                <a:latin typeface="Clear Sans Regular" panose="020B0503030202020304"/>
                <a:sym typeface="+mn-ea"/>
              </a:rPr>
              <a:t>. Это была первая игра в жанре </a:t>
            </a:r>
            <a:r>
              <a:rPr lang="en-US" altLang="ru-RU" sz="4000">
                <a:solidFill>
                  <a:srgbClr val="1B1B1B"/>
                </a:solidFill>
                <a:latin typeface="Clear Sans Regular" panose="020B0503030202020304"/>
                <a:sym typeface="+mn-ea"/>
              </a:rPr>
              <a:t>TD,</a:t>
            </a:r>
            <a:r>
              <a:rPr lang="ru-RU" altLang="ru-RU" sz="4000">
                <a:solidFill>
                  <a:srgbClr val="1B1B1B"/>
                </a:solidFill>
                <a:latin typeface="Clear Sans Regular" panose="020B0503030202020304"/>
                <a:sym typeface="+mn-ea"/>
              </a:rPr>
              <a:t> с которой я познакомился.</a:t>
            </a:r>
            <a:endParaRPr lang="ru-RU" altLang="ru-RU" sz="4000">
              <a:solidFill>
                <a:srgbClr val="1B1B1B"/>
              </a:solidFill>
              <a:latin typeface="Clear Sans Regular" panose="020B0503030202020304"/>
            </a:endParaRPr>
          </a:p>
          <a:p>
            <a:endParaRPr lang="en-US" sz="4000"/>
          </a:p>
        </p:txBody>
      </p:sp>
      <p:pic>
        <p:nvPicPr>
          <p:cNvPr id="310" name="Picture 309" descr="1390290806-kingdom-rush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4976495"/>
            <a:ext cx="9007475" cy="5066665"/>
          </a:xfrm>
          <a:prstGeom prst="rect">
            <a:avLst/>
          </a:prstGeom>
        </p:spPr>
      </p:pic>
      <p:pic>
        <p:nvPicPr>
          <p:cNvPr id="311" name="Picture 310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0" y="4507865"/>
            <a:ext cx="7402195" cy="55518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51795" y="1121130"/>
            <a:ext cx="2911708" cy="8044740"/>
            <a:chOff x="0" y="0"/>
            <a:chExt cx="3882277" cy="10726320"/>
          </a:xfrm>
        </p:grpSpPr>
        <p:grpSp>
          <p:nvGrpSpPr>
            <p:cNvPr id="3" name="Group 3"/>
            <p:cNvGrpSpPr/>
            <p:nvPr/>
          </p:nvGrpSpPr>
          <p:grpSpPr>
            <a:xfrm>
              <a:off x="2709204" y="0"/>
              <a:ext cx="82785" cy="82785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2709204" y="6380485"/>
              <a:ext cx="82785" cy="82785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2709204" y="3187700"/>
              <a:ext cx="82785" cy="82785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2709204" y="9568185"/>
              <a:ext cx="82785" cy="82785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2709204" y="1618080"/>
              <a:ext cx="82785" cy="82785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2709204" y="7998564"/>
              <a:ext cx="82785" cy="82785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2709204" y="4805780"/>
              <a:ext cx="82785" cy="82785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0" y="537155"/>
              <a:ext cx="82785" cy="82785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0" y="6917640"/>
              <a:ext cx="82785" cy="82785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>
              <a:off x="0" y="3724855"/>
              <a:ext cx="82785" cy="82785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" name="Group 23"/>
            <p:cNvGrpSpPr/>
            <p:nvPr/>
          </p:nvGrpSpPr>
          <p:grpSpPr>
            <a:xfrm>
              <a:off x="0" y="10105340"/>
              <a:ext cx="82785" cy="82785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>
              <a:off x="0" y="2155235"/>
              <a:ext cx="82785" cy="82785"/>
              <a:chOff x="0" y="0"/>
              <a:chExt cx="6350000" cy="63500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" name="Group 27"/>
            <p:cNvGrpSpPr/>
            <p:nvPr/>
          </p:nvGrpSpPr>
          <p:grpSpPr>
            <a:xfrm>
              <a:off x="0" y="8535719"/>
              <a:ext cx="82785" cy="82785"/>
              <a:chOff x="0" y="0"/>
              <a:chExt cx="6350000" cy="635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" name="Group 29"/>
            <p:cNvGrpSpPr/>
            <p:nvPr/>
          </p:nvGrpSpPr>
          <p:grpSpPr>
            <a:xfrm>
              <a:off x="0" y="5342935"/>
              <a:ext cx="82785" cy="82785"/>
              <a:chOff x="0" y="0"/>
              <a:chExt cx="6350000" cy="63500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" name="Group 31"/>
            <p:cNvGrpSpPr/>
            <p:nvPr/>
          </p:nvGrpSpPr>
          <p:grpSpPr>
            <a:xfrm>
              <a:off x="3247865" y="537155"/>
              <a:ext cx="82785" cy="82785"/>
              <a:chOff x="0" y="0"/>
              <a:chExt cx="6350000" cy="63500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" name="Group 33"/>
            <p:cNvGrpSpPr/>
            <p:nvPr/>
          </p:nvGrpSpPr>
          <p:grpSpPr>
            <a:xfrm>
              <a:off x="3247865" y="6917640"/>
              <a:ext cx="82785" cy="82785"/>
              <a:chOff x="0" y="0"/>
              <a:chExt cx="6350000" cy="63500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" name="Group 35"/>
            <p:cNvGrpSpPr/>
            <p:nvPr/>
          </p:nvGrpSpPr>
          <p:grpSpPr>
            <a:xfrm>
              <a:off x="3247865" y="3724855"/>
              <a:ext cx="82785" cy="82785"/>
              <a:chOff x="0" y="0"/>
              <a:chExt cx="6350000" cy="63500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" name="Group 37"/>
            <p:cNvGrpSpPr/>
            <p:nvPr/>
          </p:nvGrpSpPr>
          <p:grpSpPr>
            <a:xfrm>
              <a:off x="3247865" y="10105340"/>
              <a:ext cx="82785" cy="82785"/>
              <a:chOff x="0" y="0"/>
              <a:chExt cx="6350000" cy="63500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9" name="Group 39"/>
            <p:cNvGrpSpPr/>
            <p:nvPr/>
          </p:nvGrpSpPr>
          <p:grpSpPr>
            <a:xfrm>
              <a:off x="3247865" y="2155235"/>
              <a:ext cx="82785" cy="82785"/>
              <a:chOff x="0" y="0"/>
              <a:chExt cx="6350000" cy="63500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1" name="Group 41"/>
            <p:cNvGrpSpPr/>
            <p:nvPr/>
          </p:nvGrpSpPr>
          <p:grpSpPr>
            <a:xfrm>
              <a:off x="3247865" y="8535719"/>
              <a:ext cx="82785" cy="82785"/>
              <a:chOff x="0" y="0"/>
              <a:chExt cx="6350000" cy="63500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3" name="Group 43"/>
            <p:cNvGrpSpPr/>
            <p:nvPr/>
          </p:nvGrpSpPr>
          <p:grpSpPr>
            <a:xfrm>
              <a:off x="3247865" y="5342935"/>
              <a:ext cx="82785" cy="82785"/>
              <a:chOff x="0" y="0"/>
              <a:chExt cx="6350000" cy="63500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5" name="Group 45"/>
            <p:cNvGrpSpPr/>
            <p:nvPr/>
          </p:nvGrpSpPr>
          <p:grpSpPr>
            <a:xfrm>
              <a:off x="539861" y="1075351"/>
              <a:ext cx="82785" cy="82785"/>
              <a:chOff x="0" y="0"/>
              <a:chExt cx="6350000" cy="63500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7" name="Group 47"/>
            <p:cNvGrpSpPr/>
            <p:nvPr/>
          </p:nvGrpSpPr>
          <p:grpSpPr>
            <a:xfrm>
              <a:off x="539861" y="7455836"/>
              <a:ext cx="82785" cy="82785"/>
              <a:chOff x="0" y="0"/>
              <a:chExt cx="6350000" cy="63500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9" name="Group 49"/>
            <p:cNvGrpSpPr/>
            <p:nvPr/>
          </p:nvGrpSpPr>
          <p:grpSpPr>
            <a:xfrm>
              <a:off x="539861" y="4263051"/>
              <a:ext cx="82785" cy="82785"/>
              <a:chOff x="0" y="0"/>
              <a:chExt cx="6350000" cy="63500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1" name="Group 51"/>
            <p:cNvGrpSpPr/>
            <p:nvPr/>
          </p:nvGrpSpPr>
          <p:grpSpPr>
            <a:xfrm>
              <a:off x="539861" y="10643536"/>
              <a:ext cx="82785" cy="82785"/>
              <a:chOff x="0" y="0"/>
              <a:chExt cx="6350000" cy="63500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3" name="Group 53"/>
            <p:cNvGrpSpPr/>
            <p:nvPr/>
          </p:nvGrpSpPr>
          <p:grpSpPr>
            <a:xfrm>
              <a:off x="539861" y="2693431"/>
              <a:ext cx="82785" cy="82785"/>
              <a:chOff x="0" y="0"/>
              <a:chExt cx="6350000" cy="63500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5" name="Group 55"/>
            <p:cNvGrpSpPr/>
            <p:nvPr/>
          </p:nvGrpSpPr>
          <p:grpSpPr>
            <a:xfrm>
              <a:off x="539861" y="9073915"/>
              <a:ext cx="82785" cy="82785"/>
              <a:chOff x="0" y="0"/>
              <a:chExt cx="6350000" cy="63500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7" name="Group 57"/>
            <p:cNvGrpSpPr/>
            <p:nvPr/>
          </p:nvGrpSpPr>
          <p:grpSpPr>
            <a:xfrm>
              <a:off x="539861" y="5881131"/>
              <a:ext cx="82785" cy="82785"/>
              <a:chOff x="0" y="0"/>
              <a:chExt cx="6350000" cy="63500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9" name="Group 59"/>
            <p:cNvGrpSpPr/>
            <p:nvPr/>
          </p:nvGrpSpPr>
          <p:grpSpPr>
            <a:xfrm>
              <a:off x="3787726" y="1075351"/>
              <a:ext cx="82785" cy="82785"/>
              <a:chOff x="0" y="0"/>
              <a:chExt cx="6350000" cy="6350000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1" name="Group 61"/>
            <p:cNvGrpSpPr/>
            <p:nvPr/>
          </p:nvGrpSpPr>
          <p:grpSpPr>
            <a:xfrm>
              <a:off x="3787726" y="7455836"/>
              <a:ext cx="82785" cy="82785"/>
              <a:chOff x="0" y="0"/>
              <a:chExt cx="6350000" cy="63500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3" name="Group 63"/>
            <p:cNvGrpSpPr/>
            <p:nvPr/>
          </p:nvGrpSpPr>
          <p:grpSpPr>
            <a:xfrm>
              <a:off x="3787726" y="4263051"/>
              <a:ext cx="82785" cy="82785"/>
              <a:chOff x="0" y="0"/>
              <a:chExt cx="6350000" cy="635000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5" name="Group 65"/>
            <p:cNvGrpSpPr/>
            <p:nvPr/>
          </p:nvGrpSpPr>
          <p:grpSpPr>
            <a:xfrm>
              <a:off x="3787726" y="10643536"/>
              <a:ext cx="82785" cy="82785"/>
              <a:chOff x="0" y="0"/>
              <a:chExt cx="6350000" cy="635000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7" name="Group 67"/>
            <p:cNvGrpSpPr/>
            <p:nvPr/>
          </p:nvGrpSpPr>
          <p:grpSpPr>
            <a:xfrm>
              <a:off x="3787726" y="2693431"/>
              <a:ext cx="82785" cy="82785"/>
              <a:chOff x="0" y="0"/>
              <a:chExt cx="6350000" cy="63500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9" name="Group 69"/>
            <p:cNvGrpSpPr/>
            <p:nvPr/>
          </p:nvGrpSpPr>
          <p:grpSpPr>
            <a:xfrm>
              <a:off x="3787726" y="9073915"/>
              <a:ext cx="82785" cy="82785"/>
              <a:chOff x="0" y="0"/>
              <a:chExt cx="6350000" cy="63500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1" name="Group 71"/>
            <p:cNvGrpSpPr/>
            <p:nvPr/>
          </p:nvGrpSpPr>
          <p:grpSpPr>
            <a:xfrm>
              <a:off x="3787726" y="5881131"/>
              <a:ext cx="82785" cy="82785"/>
              <a:chOff x="0" y="0"/>
              <a:chExt cx="6350000" cy="6350000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3" name="Group 73"/>
            <p:cNvGrpSpPr/>
            <p:nvPr/>
          </p:nvGrpSpPr>
          <p:grpSpPr>
            <a:xfrm>
              <a:off x="1088826" y="0"/>
              <a:ext cx="82785" cy="82785"/>
              <a:chOff x="0" y="0"/>
              <a:chExt cx="6350000" cy="635000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5" name="Group 75"/>
            <p:cNvGrpSpPr/>
            <p:nvPr/>
          </p:nvGrpSpPr>
          <p:grpSpPr>
            <a:xfrm>
              <a:off x="1088826" y="6380485"/>
              <a:ext cx="82785" cy="82785"/>
              <a:chOff x="0" y="0"/>
              <a:chExt cx="6350000" cy="6350000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7" name="Group 77"/>
            <p:cNvGrpSpPr/>
            <p:nvPr/>
          </p:nvGrpSpPr>
          <p:grpSpPr>
            <a:xfrm>
              <a:off x="1088826" y="3187700"/>
              <a:ext cx="82785" cy="82785"/>
              <a:chOff x="0" y="0"/>
              <a:chExt cx="6350000" cy="6350000"/>
            </a:xfrm>
          </p:grpSpPr>
          <p:sp>
            <p:nvSpPr>
              <p:cNvPr id="78" name="Freeform 7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9" name="Group 79"/>
            <p:cNvGrpSpPr/>
            <p:nvPr/>
          </p:nvGrpSpPr>
          <p:grpSpPr>
            <a:xfrm>
              <a:off x="1088826" y="9568185"/>
              <a:ext cx="82785" cy="82785"/>
              <a:chOff x="0" y="0"/>
              <a:chExt cx="6350000" cy="6350000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1" name="Group 81"/>
            <p:cNvGrpSpPr/>
            <p:nvPr/>
          </p:nvGrpSpPr>
          <p:grpSpPr>
            <a:xfrm>
              <a:off x="1088826" y="1618080"/>
              <a:ext cx="82785" cy="82785"/>
              <a:chOff x="0" y="0"/>
              <a:chExt cx="6350000" cy="6350000"/>
            </a:xfrm>
          </p:grpSpPr>
          <p:sp>
            <p:nvSpPr>
              <p:cNvPr id="82" name="Freeform 8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3" name="Group 83"/>
            <p:cNvGrpSpPr/>
            <p:nvPr/>
          </p:nvGrpSpPr>
          <p:grpSpPr>
            <a:xfrm>
              <a:off x="1088826" y="7998564"/>
              <a:ext cx="82785" cy="82785"/>
              <a:chOff x="0" y="0"/>
              <a:chExt cx="6350000" cy="635000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5" name="Group 85"/>
            <p:cNvGrpSpPr/>
            <p:nvPr/>
          </p:nvGrpSpPr>
          <p:grpSpPr>
            <a:xfrm>
              <a:off x="1088826" y="4805780"/>
              <a:ext cx="82785" cy="82785"/>
              <a:chOff x="0" y="0"/>
              <a:chExt cx="6350000" cy="6350000"/>
            </a:xfrm>
          </p:grpSpPr>
          <p:sp>
            <p:nvSpPr>
              <p:cNvPr id="86" name="Freeform 8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7" name="Group 87"/>
            <p:cNvGrpSpPr/>
            <p:nvPr/>
          </p:nvGrpSpPr>
          <p:grpSpPr>
            <a:xfrm>
              <a:off x="1627486" y="537155"/>
              <a:ext cx="82785" cy="82785"/>
              <a:chOff x="0" y="0"/>
              <a:chExt cx="6350000" cy="6350000"/>
            </a:xfrm>
          </p:grpSpPr>
          <p:sp>
            <p:nvSpPr>
              <p:cNvPr id="88" name="Freeform 8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9" name="Group 89"/>
            <p:cNvGrpSpPr/>
            <p:nvPr/>
          </p:nvGrpSpPr>
          <p:grpSpPr>
            <a:xfrm>
              <a:off x="1627486" y="6917640"/>
              <a:ext cx="82785" cy="82785"/>
              <a:chOff x="0" y="0"/>
              <a:chExt cx="6350000" cy="6350000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1" name="Group 91"/>
            <p:cNvGrpSpPr/>
            <p:nvPr/>
          </p:nvGrpSpPr>
          <p:grpSpPr>
            <a:xfrm>
              <a:off x="1627486" y="3724855"/>
              <a:ext cx="82785" cy="82785"/>
              <a:chOff x="0" y="0"/>
              <a:chExt cx="6350000" cy="6350000"/>
            </a:xfrm>
          </p:grpSpPr>
          <p:sp>
            <p:nvSpPr>
              <p:cNvPr id="92" name="Freeform 9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3" name="Group 93"/>
            <p:cNvGrpSpPr/>
            <p:nvPr/>
          </p:nvGrpSpPr>
          <p:grpSpPr>
            <a:xfrm>
              <a:off x="1627486" y="10105340"/>
              <a:ext cx="82785" cy="82785"/>
              <a:chOff x="0" y="0"/>
              <a:chExt cx="6350000" cy="6350000"/>
            </a:xfrm>
          </p:grpSpPr>
          <p:sp>
            <p:nvSpPr>
              <p:cNvPr id="94" name="Freeform 9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5" name="Group 95"/>
            <p:cNvGrpSpPr/>
            <p:nvPr/>
          </p:nvGrpSpPr>
          <p:grpSpPr>
            <a:xfrm>
              <a:off x="1627486" y="2155235"/>
              <a:ext cx="82785" cy="82785"/>
              <a:chOff x="0" y="0"/>
              <a:chExt cx="6350000" cy="6350000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7" name="Group 97"/>
            <p:cNvGrpSpPr/>
            <p:nvPr/>
          </p:nvGrpSpPr>
          <p:grpSpPr>
            <a:xfrm>
              <a:off x="1627486" y="8535719"/>
              <a:ext cx="82785" cy="82785"/>
              <a:chOff x="0" y="0"/>
              <a:chExt cx="6350000" cy="6350000"/>
            </a:xfrm>
          </p:grpSpPr>
          <p:sp>
            <p:nvSpPr>
              <p:cNvPr id="98" name="Freeform 9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9" name="Group 99"/>
            <p:cNvGrpSpPr/>
            <p:nvPr/>
          </p:nvGrpSpPr>
          <p:grpSpPr>
            <a:xfrm>
              <a:off x="1627486" y="5342935"/>
              <a:ext cx="82785" cy="82785"/>
              <a:chOff x="0" y="0"/>
              <a:chExt cx="6350000" cy="6350000"/>
            </a:xfrm>
          </p:grpSpPr>
          <p:sp>
            <p:nvSpPr>
              <p:cNvPr id="100" name="Freeform 10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1" name="Group 101"/>
            <p:cNvGrpSpPr/>
            <p:nvPr/>
          </p:nvGrpSpPr>
          <p:grpSpPr>
            <a:xfrm>
              <a:off x="2167347" y="1075351"/>
              <a:ext cx="82785" cy="82785"/>
              <a:chOff x="0" y="0"/>
              <a:chExt cx="6350000" cy="6350000"/>
            </a:xfrm>
          </p:grpSpPr>
          <p:sp>
            <p:nvSpPr>
              <p:cNvPr id="102" name="Freeform 10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3" name="Group 103"/>
            <p:cNvGrpSpPr/>
            <p:nvPr/>
          </p:nvGrpSpPr>
          <p:grpSpPr>
            <a:xfrm>
              <a:off x="2167347" y="7455836"/>
              <a:ext cx="82785" cy="82785"/>
              <a:chOff x="0" y="0"/>
              <a:chExt cx="6350000" cy="635000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5" name="Group 105"/>
            <p:cNvGrpSpPr/>
            <p:nvPr/>
          </p:nvGrpSpPr>
          <p:grpSpPr>
            <a:xfrm>
              <a:off x="2167347" y="4263051"/>
              <a:ext cx="82785" cy="82785"/>
              <a:chOff x="0" y="0"/>
              <a:chExt cx="6350000" cy="6350000"/>
            </a:xfrm>
          </p:grpSpPr>
          <p:sp>
            <p:nvSpPr>
              <p:cNvPr id="106" name="Freeform 10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7" name="Group 107"/>
            <p:cNvGrpSpPr/>
            <p:nvPr/>
          </p:nvGrpSpPr>
          <p:grpSpPr>
            <a:xfrm>
              <a:off x="2167347" y="10643536"/>
              <a:ext cx="82785" cy="82785"/>
              <a:chOff x="0" y="0"/>
              <a:chExt cx="6350000" cy="6350000"/>
            </a:xfrm>
          </p:grpSpPr>
          <p:sp>
            <p:nvSpPr>
              <p:cNvPr id="108" name="Freeform 10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9" name="Group 109"/>
            <p:cNvGrpSpPr/>
            <p:nvPr/>
          </p:nvGrpSpPr>
          <p:grpSpPr>
            <a:xfrm>
              <a:off x="2167347" y="2693431"/>
              <a:ext cx="82785" cy="82785"/>
              <a:chOff x="0" y="0"/>
              <a:chExt cx="6350000" cy="6350000"/>
            </a:xfrm>
          </p:grpSpPr>
          <p:sp>
            <p:nvSpPr>
              <p:cNvPr id="110" name="Freeform 1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1" name="Group 111"/>
            <p:cNvGrpSpPr/>
            <p:nvPr/>
          </p:nvGrpSpPr>
          <p:grpSpPr>
            <a:xfrm>
              <a:off x="2167347" y="9073915"/>
              <a:ext cx="82785" cy="82785"/>
              <a:chOff x="0" y="0"/>
              <a:chExt cx="6350000" cy="6350000"/>
            </a:xfrm>
          </p:grpSpPr>
          <p:sp>
            <p:nvSpPr>
              <p:cNvPr id="112" name="Freeform 1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3" name="Group 113"/>
            <p:cNvGrpSpPr/>
            <p:nvPr/>
          </p:nvGrpSpPr>
          <p:grpSpPr>
            <a:xfrm>
              <a:off x="2167347" y="5881131"/>
              <a:ext cx="82785" cy="82785"/>
              <a:chOff x="0" y="0"/>
              <a:chExt cx="6350000" cy="6350000"/>
            </a:xfrm>
          </p:grpSpPr>
          <p:sp>
            <p:nvSpPr>
              <p:cNvPr id="114" name="Freeform 1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5" name="Group 115"/>
            <p:cNvGrpSpPr/>
            <p:nvPr/>
          </p:nvGrpSpPr>
          <p:grpSpPr>
            <a:xfrm>
              <a:off x="78" y="0"/>
              <a:ext cx="82785" cy="82785"/>
              <a:chOff x="0" y="0"/>
              <a:chExt cx="1913890" cy="1913890"/>
            </a:xfrm>
          </p:grpSpPr>
          <p:sp>
            <p:nvSpPr>
              <p:cNvPr id="116" name="Freeform 1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7" name="Group 117"/>
            <p:cNvGrpSpPr/>
            <p:nvPr/>
          </p:nvGrpSpPr>
          <p:grpSpPr>
            <a:xfrm>
              <a:off x="78" y="6380485"/>
              <a:ext cx="82785" cy="82785"/>
              <a:chOff x="0" y="0"/>
              <a:chExt cx="1913890" cy="1913890"/>
            </a:xfrm>
          </p:grpSpPr>
          <p:sp>
            <p:nvSpPr>
              <p:cNvPr id="118" name="Freeform 1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9" name="Group 119"/>
            <p:cNvGrpSpPr/>
            <p:nvPr/>
          </p:nvGrpSpPr>
          <p:grpSpPr>
            <a:xfrm>
              <a:off x="78" y="3187700"/>
              <a:ext cx="82785" cy="82785"/>
              <a:chOff x="0" y="0"/>
              <a:chExt cx="1913890" cy="1913890"/>
            </a:xfrm>
          </p:grpSpPr>
          <p:sp>
            <p:nvSpPr>
              <p:cNvPr id="120" name="Freeform 1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1" name="Group 121"/>
            <p:cNvGrpSpPr/>
            <p:nvPr/>
          </p:nvGrpSpPr>
          <p:grpSpPr>
            <a:xfrm>
              <a:off x="78" y="9568185"/>
              <a:ext cx="82785" cy="82785"/>
              <a:chOff x="0" y="0"/>
              <a:chExt cx="1913890" cy="1913890"/>
            </a:xfrm>
          </p:grpSpPr>
          <p:sp>
            <p:nvSpPr>
              <p:cNvPr id="122" name="Freeform 1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3" name="Group 123"/>
            <p:cNvGrpSpPr/>
            <p:nvPr/>
          </p:nvGrpSpPr>
          <p:grpSpPr>
            <a:xfrm>
              <a:off x="78" y="1618080"/>
              <a:ext cx="82785" cy="82785"/>
              <a:chOff x="0" y="0"/>
              <a:chExt cx="1913890" cy="1913890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5" name="Group 125"/>
            <p:cNvGrpSpPr/>
            <p:nvPr/>
          </p:nvGrpSpPr>
          <p:grpSpPr>
            <a:xfrm>
              <a:off x="78" y="7998564"/>
              <a:ext cx="82785" cy="82785"/>
              <a:chOff x="0" y="0"/>
              <a:chExt cx="1913890" cy="1913890"/>
            </a:xfrm>
          </p:grpSpPr>
          <p:sp>
            <p:nvSpPr>
              <p:cNvPr id="126" name="Freeform 1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7" name="Group 127"/>
            <p:cNvGrpSpPr/>
            <p:nvPr/>
          </p:nvGrpSpPr>
          <p:grpSpPr>
            <a:xfrm>
              <a:off x="78" y="4805780"/>
              <a:ext cx="82785" cy="82785"/>
              <a:chOff x="0" y="0"/>
              <a:chExt cx="1913890" cy="1913890"/>
            </a:xfrm>
          </p:grpSpPr>
          <p:sp>
            <p:nvSpPr>
              <p:cNvPr id="128" name="Freeform 1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9" name="Group 129"/>
            <p:cNvGrpSpPr/>
            <p:nvPr/>
          </p:nvGrpSpPr>
          <p:grpSpPr>
            <a:xfrm>
              <a:off x="3247943" y="0"/>
              <a:ext cx="82785" cy="82785"/>
              <a:chOff x="0" y="0"/>
              <a:chExt cx="1913890" cy="1913890"/>
            </a:xfrm>
          </p:grpSpPr>
          <p:sp>
            <p:nvSpPr>
              <p:cNvPr id="130" name="Freeform 1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1" name="Group 131"/>
            <p:cNvGrpSpPr/>
            <p:nvPr/>
          </p:nvGrpSpPr>
          <p:grpSpPr>
            <a:xfrm>
              <a:off x="3247943" y="6380485"/>
              <a:ext cx="82785" cy="82785"/>
              <a:chOff x="0" y="0"/>
              <a:chExt cx="1913890" cy="1913890"/>
            </a:xfrm>
          </p:grpSpPr>
          <p:sp>
            <p:nvSpPr>
              <p:cNvPr id="132" name="Freeform 1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3" name="Group 133"/>
            <p:cNvGrpSpPr/>
            <p:nvPr/>
          </p:nvGrpSpPr>
          <p:grpSpPr>
            <a:xfrm>
              <a:off x="3247943" y="3187700"/>
              <a:ext cx="82785" cy="82785"/>
              <a:chOff x="0" y="0"/>
              <a:chExt cx="1913890" cy="1913890"/>
            </a:xfrm>
          </p:grpSpPr>
          <p:sp>
            <p:nvSpPr>
              <p:cNvPr id="134" name="Freeform 1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5" name="Group 135"/>
            <p:cNvGrpSpPr/>
            <p:nvPr/>
          </p:nvGrpSpPr>
          <p:grpSpPr>
            <a:xfrm>
              <a:off x="3247943" y="9568185"/>
              <a:ext cx="82785" cy="82785"/>
              <a:chOff x="0" y="0"/>
              <a:chExt cx="1913890" cy="1913890"/>
            </a:xfrm>
          </p:grpSpPr>
          <p:sp>
            <p:nvSpPr>
              <p:cNvPr id="136" name="Freeform 1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7" name="Group 137"/>
            <p:cNvGrpSpPr/>
            <p:nvPr/>
          </p:nvGrpSpPr>
          <p:grpSpPr>
            <a:xfrm>
              <a:off x="3247943" y="1618080"/>
              <a:ext cx="82785" cy="82785"/>
              <a:chOff x="0" y="0"/>
              <a:chExt cx="1913890" cy="1913890"/>
            </a:xfrm>
          </p:grpSpPr>
          <p:sp>
            <p:nvSpPr>
              <p:cNvPr id="138" name="Freeform 1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9" name="Group 139"/>
            <p:cNvGrpSpPr/>
            <p:nvPr/>
          </p:nvGrpSpPr>
          <p:grpSpPr>
            <a:xfrm>
              <a:off x="3247943" y="7998564"/>
              <a:ext cx="82785" cy="82785"/>
              <a:chOff x="0" y="0"/>
              <a:chExt cx="1913890" cy="1913890"/>
            </a:xfrm>
          </p:grpSpPr>
          <p:sp>
            <p:nvSpPr>
              <p:cNvPr id="140" name="Freeform 1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1" name="Group 141"/>
            <p:cNvGrpSpPr/>
            <p:nvPr/>
          </p:nvGrpSpPr>
          <p:grpSpPr>
            <a:xfrm>
              <a:off x="3247943" y="4805780"/>
              <a:ext cx="82785" cy="82785"/>
              <a:chOff x="0" y="0"/>
              <a:chExt cx="1913890" cy="1913890"/>
            </a:xfrm>
          </p:grpSpPr>
          <p:sp>
            <p:nvSpPr>
              <p:cNvPr id="142" name="Freeform 1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3" name="Group 143"/>
            <p:cNvGrpSpPr/>
            <p:nvPr/>
          </p:nvGrpSpPr>
          <p:grpSpPr>
            <a:xfrm>
              <a:off x="538739" y="537155"/>
              <a:ext cx="82785" cy="82785"/>
              <a:chOff x="0" y="0"/>
              <a:chExt cx="1913890" cy="1913890"/>
            </a:xfrm>
          </p:grpSpPr>
          <p:sp>
            <p:nvSpPr>
              <p:cNvPr id="144" name="Freeform 1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5" name="Group 145"/>
            <p:cNvGrpSpPr/>
            <p:nvPr/>
          </p:nvGrpSpPr>
          <p:grpSpPr>
            <a:xfrm>
              <a:off x="538739" y="6917640"/>
              <a:ext cx="82785" cy="82785"/>
              <a:chOff x="0" y="0"/>
              <a:chExt cx="1913890" cy="1913890"/>
            </a:xfrm>
          </p:grpSpPr>
          <p:sp>
            <p:nvSpPr>
              <p:cNvPr id="146" name="Freeform 1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7" name="Group 147"/>
            <p:cNvGrpSpPr/>
            <p:nvPr/>
          </p:nvGrpSpPr>
          <p:grpSpPr>
            <a:xfrm>
              <a:off x="538739" y="3724855"/>
              <a:ext cx="82785" cy="82785"/>
              <a:chOff x="0" y="0"/>
              <a:chExt cx="1913890" cy="1913890"/>
            </a:xfrm>
          </p:grpSpPr>
          <p:sp>
            <p:nvSpPr>
              <p:cNvPr id="148" name="Freeform 1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9" name="Group 149"/>
            <p:cNvGrpSpPr/>
            <p:nvPr/>
          </p:nvGrpSpPr>
          <p:grpSpPr>
            <a:xfrm>
              <a:off x="538739" y="10105340"/>
              <a:ext cx="82785" cy="82785"/>
              <a:chOff x="0" y="0"/>
              <a:chExt cx="1913890" cy="1913890"/>
            </a:xfrm>
          </p:grpSpPr>
          <p:sp>
            <p:nvSpPr>
              <p:cNvPr id="150" name="Freeform 1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1" name="Group 151"/>
            <p:cNvGrpSpPr/>
            <p:nvPr/>
          </p:nvGrpSpPr>
          <p:grpSpPr>
            <a:xfrm>
              <a:off x="538739" y="2155235"/>
              <a:ext cx="82785" cy="82785"/>
              <a:chOff x="0" y="0"/>
              <a:chExt cx="1913890" cy="1913890"/>
            </a:xfrm>
          </p:grpSpPr>
          <p:sp>
            <p:nvSpPr>
              <p:cNvPr id="152" name="Freeform 1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3" name="Group 153"/>
            <p:cNvGrpSpPr/>
            <p:nvPr/>
          </p:nvGrpSpPr>
          <p:grpSpPr>
            <a:xfrm>
              <a:off x="538739" y="8535719"/>
              <a:ext cx="82785" cy="82785"/>
              <a:chOff x="0" y="0"/>
              <a:chExt cx="1913890" cy="1913890"/>
            </a:xfrm>
          </p:grpSpPr>
          <p:sp>
            <p:nvSpPr>
              <p:cNvPr id="154" name="Freeform 1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5" name="Group 155"/>
            <p:cNvGrpSpPr/>
            <p:nvPr/>
          </p:nvGrpSpPr>
          <p:grpSpPr>
            <a:xfrm>
              <a:off x="538739" y="5342935"/>
              <a:ext cx="82785" cy="82785"/>
              <a:chOff x="0" y="0"/>
              <a:chExt cx="1913890" cy="1913890"/>
            </a:xfrm>
          </p:grpSpPr>
          <p:sp>
            <p:nvSpPr>
              <p:cNvPr id="156" name="Freeform 1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7" name="Group 157"/>
            <p:cNvGrpSpPr/>
            <p:nvPr/>
          </p:nvGrpSpPr>
          <p:grpSpPr>
            <a:xfrm>
              <a:off x="3786604" y="537155"/>
              <a:ext cx="82785" cy="82785"/>
              <a:chOff x="0" y="0"/>
              <a:chExt cx="1913890" cy="1913890"/>
            </a:xfrm>
          </p:grpSpPr>
          <p:sp>
            <p:nvSpPr>
              <p:cNvPr id="158" name="Freeform 1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9" name="Group 159"/>
            <p:cNvGrpSpPr/>
            <p:nvPr/>
          </p:nvGrpSpPr>
          <p:grpSpPr>
            <a:xfrm>
              <a:off x="3786604" y="6917640"/>
              <a:ext cx="82785" cy="82785"/>
              <a:chOff x="0" y="0"/>
              <a:chExt cx="1913890" cy="1913890"/>
            </a:xfrm>
          </p:grpSpPr>
          <p:sp>
            <p:nvSpPr>
              <p:cNvPr id="160" name="Freeform 1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1" name="Group 161"/>
            <p:cNvGrpSpPr/>
            <p:nvPr/>
          </p:nvGrpSpPr>
          <p:grpSpPr>
            <a:xfrm>
              <a:off x="3786604" y="3724855"/>
              <a:ext cx="82785" cy="82785"/>
              <a:chOff x="0" y="0"/>
              <a:chExt cx="1913890" cy="1913890"/>
            </a:xfrm>
          </p:grpSpPr>
          <p:sp>
            <p:nvSpPr>
              <p:cNvPr id="162" name="Freeform 1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3" name="Group 163"/>
            <p:cNvGrpSpPr/>
            <p:nvPr/>
          </p:nvGrpSpPr>
          <p:grpSpPr>
            <a:xfrm>
              <a:off x="3786604" y="10105340"/>
              <a:ext cx="82785" cy="82785"/>
              <a:chOff x="0" y="0"/>
              <a:chExt cx="1913890" cy="1913890"/>
            </a:xfrm>
          </p:grpSpPr>
          <p:sp>
            <p:nvSpPr>
              <p:cNvPr id="164" name="Freeform 1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5" name="Group 165"/>
            <p:cNvGrpSpPr/>
            <p:nvPr/>
          </p:nvGrpSpPr>
          <p:grpSpPr>
            <a:xfrm>
              <a:off x="3786604" y="2155235"/>
              <a:ext cx="82785" cy="82785"/>
              <a:chOff x="0" y="0"/>
              <a:chExt cx="1913890" cy="1913890"/>
            </a:xfrm>
          </p:grpSpPr>
          <p:sp>
            <p:nvSpPr>
              <p:cNvPr id="166" name="Freeform 1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7" name="Group 167"/>
            <p:cNvGrpSpPr/>
            <p:nvPr/>
          </p:nvGrpSpPr>
          <p:grpSpPr>
            <a:xfrm>
              <a:off x="3786604" y="8535719"/>
              <a:ext cx="82785" cy="82785"/>
              <a:chOff x="0" y="0"/>
              <a:chExt cx="1913890" cy="1913890"/>
            </a:xfrm>
          </p:grpSpPr>
          <p:sp>
            <p:nvSpPr>
              <p:cNvPr id="168" name="Freeform 1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9" name="Group 169"/>
            <p:cNvGrpSpPr/>
            <p:nvPr/>
          </p:nvGrpSpPr>
          <p:grpSpPr>
            <a:xfrm>
              <a:off x="3786604" y="5342935"/>
              <a:ext cx="82785" cy="82785"/>
              <a:chOff x="0" y="0"/>
              <a:chExt cx="1913890" cy="1913890"/>
            </a:xfrm>
          </p:grpSpPr>
          <p:sp>
            <p:nvSpPr>
              <p:cNvPr id="170" name="Freeform 1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1" name="Group 171"/>
            <p:cNvGrpSpPr/>
            <p:nvPr/>
          </p:nvGrpSpPr>
          <p:grpSpPr>
            <a:xfrm>
              <a:off x="1078600" y="1075351"/>
              <a:ext cx="82785" cy="82785"/>
              <a:chOff x="0" y="0"/>
              <a:chExt cx="1913890" cy="1913890"/>
            </a:xfrm>
          </p:grpSpPr>
          <p:sp>
            <p:nvSpPr>
              <p:cNvPr id="172" name="Freeform 1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3" name="Group 173"/>
            <p:cNvGrpSpPr/>
            <p:nvPr/>
          </p:nvGrpSpPr>
          <p:grpSpPr>
            <a:xfrm>
              <a:off x="1078600" y="7455836"/>
              <a:ext cx="82785" cy="82785"/>
              <a:chOff x="0" y="0"/>
              <a:chExt cx="1913890" cy="1913890"/>
            </a:xfrm>
          </p:grpSpPr>
          <p:sp>
            <p:nvSpPr>
              <p:cNvPr id="174" name="Freeform 1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5" name="Group 175"/>
            <p:cNvGrpSpPr/>
            <p:nvPr/>
          </p:nvGrpSpPr>
          <p:grpSpPr>
            <a:xfrm>
              <a:off x="1078600" y="4263051"/>
              <a:ext cx="82785" cy="82785"/>
              <a:chOff x="0" y="0"/>
              <a:chExt cx="1913890" cy="1913890"/>
            </a:xfrm>
          </p:grpSpPr>
          <p:sp>
            <p:nvSpPr>
              <p:cNvPr id="176" name="Freeform 1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7" name="Group 177"/>
            <p:cNvGrpSpPr/>
            <p:nvPr/>
          </p:nvGrpSpPr>
          <p:grpSpPr>
            <a:xfrm>
              <a:off x="1078600" y="10643536"/>
              <a:ext cx="82785" cy="82785"/>
              <a:chOff x="0" y="0"/>
              <a:chExt cx="1913890" cy="1913890"/>
            </a:xfrm>
          </p:grpSpPr>
          <p:sp>
            <p:nvSpPr>
              <p:cNvPr id="178" name="Freeform 1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9" name="Group 179"/>
            <p:cNvGrpSpPr/>
            <p:nvPr/>
          </p:nvGrpSpPr>
          <p:grpSpPr>
            <a:xfrm>
              <a:off x="1078600" y="2693431"/>
              <a:ext cx="82785" cy="82785"/>
              <a:chOff x="0" y="0"/>
              <a:chExt cx="1913890" cy="1913890"/>
            </a:xfrm>
          </p:grpSpPr>
          <p:sp>
            <p:nvSpPr>
              <p:cNvPr id="180" name="Freeform 1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81" name="Group 181"/>
            <p:cNvGrpSpPr/>
            <p:nvPr/>
          </p:nvGrpSpPr>
          <p:grpSpPr>
            <a:xfrm>
              <a:off x="1078600" y="9073915"/>
              <a:ext cx="82785" cy="82785"/>
              <a:chOff x="0" y="0"/>
              <a:chExt cx="1913890" cy="1913890"/>
            </a:xfrm>
          </p:grpSpPr>
          <p:sp>
            <p:nvSpPr>
              <p:cNvPr id="182" name="Freeform 1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83" name="Group 183"/>
            <p:cNvGrpSpPr/>
            <p:nvPr/>
          </p:nvGrpSpPr>
          <p:grpSpPr>
            <a:xfrm>
              <a:off x="1078600" y="5881131"/>
              <a:ext cx="82785" cy="82785"/>
              <a:chOff x="0" y="0"/>
              <a:chExt cx="1913890" cy="1913890"/>
            </a:xfrm>
          </p:grpSpPr>
          <p:sp>
            <p:nvSpPr>
              <p:cNvPr id="184" name="Freeform 1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85" name="Group 185"/>
            <p:cNvGrpSpPr/>
            <p:nvPr/>
          </p:nvGrpSpPr>
          <p:grpSpPr>
            <a:xfrm>
              <a:off x="2709204" y="1075351"/>
              <a:ext cx="82785" cy="82785"/>
              <a:chOff x="0" y="0"/>
              <a:chExt cx="1913890" cy="1913890"/>
            </a:xfrm>
          </p:grpSpPr>
          <p:sp>
            <p:nvSpPr>
              <p:cNvPr id="186" name="Freeform 1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87" name="Group 187"/>
            <p:cNvGrpSpPr/>
            <p:nvPr/>
          </p:nvGrpSpPr>
          <p:grpSpPr>
            <a:xfrm>
              <a:off x="2709204" y="7455836"/>
              <a:ext cx="82785" cy="82785"/>
              <a:chOff x="0" y="0"/>
              <a:chExt cx="1913890" cy="1913890"/>
            </a:xfrm>
          </p:grpSpPr>
          <p:sp>
            <p:nvSpPr>
              <p:cNvPr id="188" name="Freeform 1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89" name="Group 189"/>
            <p:cNvGrpSpPr/>
            <p:nvPr/>
          </p:nvGrpSpPr>
          <p:grpSpPr>
            <a:xfrm>
              <a:off x="2709204" y="4263051"/>
              <a:ext cx="82785" cy="82785"/>
              <a:chOff x="0" y="0"/>
              <a:chExt cx="1913890" cy="1913890"/>
            </a:xfrm>
          </p:grpSpPr>
          <p:sp>
            <p:nvSpPr>
              <p:cNvPr id="190" name="Freeform 1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1" name="Group 191"/>
            <p:cNvGrpSpPr/>
            <p:nvPr/>
          </p:nvGrpSpPr>
          <p:grpSpPr>
            <a:xfrm>
              <a:off x="2709204" y="10643536"/>
              <a:ext cx="82785" cy="82785"/>
              <a:chOff x="0" y="0"/>
              <a:chExt cx="1913890" cy="1913890"/>
            </a:xfrm>
          </p:grpSpPr>
          <p:sp>
            <p:nvSpPr>
              <p:cNvPr id="192" name="Freeform 1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3" name="Group 193"/>
            <p:cNvGrpSpPr/>
            <p:nvPr/>
          </p:nvGrpSpPr>
          <p:grpSpPr>
            <a:xfrm>
              <a:off x="2709204" y="2693431"/>
              <a:ext cx="82785" cy="82785"/>
              <a:chOff x="0" y="0"/>
              <a:chExt cx="1913890" cy="1913890"/>
            </a:xfrm>
          </p:grpSpPr>
          <p:sp>
            <p:nvSpPr>
              <p:cNvPr id="194" name="Freeform 1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5" name="Group 195"/>
            <p:cNvGrpSpPr/>
            <p:nvPr/>
          </p:nvGrpSpPr>
          <p:grpSpPr>
            <a:xfrm>
              <a:off x="2709204" y="9073915"/>
              <a:ext cx="82785" cy="82785"/>
              <a:chOff x="0" y="0"/>
              <a:chExt cx="1913890" cy="1913890"/>
            </a:xfrm>
          </p:grpSpPr>
          <p:sp>
            <p:nvSpPr>
              <p:cNvPr id="196" name="Freeform 1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7" name="Group 197"/>
            <p:cNvGrpSpPr/>
            <p:nvPr/>
          </p:nvGrpSpPr>
          <p:grpSpPr>
            <a:xfrm>
              <a:off x="2709204" y="5881131"/>
              <a:ext cx="82785" cy="82785"/>
              <a:chOff x="0" y="0"/>
              <a:chExt cx="1913890" cy="1913890"/>
            </a:xfrm>
          </p:grpSpPr>
          <p:sp>
            <p:nvSpPr>
              <p:cNvPr id="198" name="Freeform 1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9" name="Group 199"/>
            <p:cNvGrpSpPr/>
            <p:nvPr/>
          </p:nvGrpSpPr>
          <p:grpSpPr>
            <a:xfrm>
              <a:off x="1627565" y="0"/>
              <a:ext cx="82785" cy="82785"/>
              <a:chOff x="0" y="0"/>
              <a:chExt cx="1913890" cy="1913890"/>
            </a:xfrm>
          </p:grpSpPr>
          <p:sp>
            <p:nvSpPr>
              <p:cNvPr id="200" name="Freeform 2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01" name="Group 201"/>
            <p:cNvGrpSpPr/>
            <p:nvPr/>
          </p:nvGrpSpPr>
          <p:grpSpPr>
            <a:xfrm>
              <a:off x="1627565" y="6380485"/>
              <a:ext cx="82785" cy="82785"/>
              <a:chOff x="0" y="0"/>
              <a:chExt cx="1913890" cy="1913890"/>
            </a:xfrm>
          </p:grpSpPr>
          <p:sp>
            <p:nvSpPr>
              <p:cNvPr id="202" name="Freeform 2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03" name="Group 203"/>
            <p:cNvGrpSpPr/>
            <p:nvPr/>
          </p:nvGrpSpPr>
          <p:grpSpPr>
            <a:xfrm>
              <a:off x="1627565" y="3187700"/>
              <a:ext cx="82785" cy="82785"/>
              <a:chOff x="0" y="0"/>
              <a:chExt cx="1913890" cy="1913890"/>
            </a:xfrm>
          </p:grpSpPr>
          <p:sp>
            <p:nvSpPr>
              <p:cNvPr id="204" name="Freeform 2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05" name="Group 205"/>
            <p:cNvGrpSpPr/>
            <p:nvPr/>
          </p:nvGrpSpPr>
          <p:grpSpPr>
            <a:xfrm>
              <a:off x="1627565" y="9568185"/>
              <a:ext cx="82785" cy="82785"/>
              <a:chOff x="0" y="0"/>
              <a:chExt cx="1913890" cy="1913890"/>
            </a:xfrm>
          </p:grpSpPr>
          <p:sp>
            <p:nvSpPr>
              <p:cNvPr id="206" name="Freeform 2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07" name="Group 207"/>
            <p:cNvGrpSpPr/>
            <p:nvPr/>
          </p:nvGrpSpPr>
          <p:grpSpPr>
            <a:xfrm>
              <a:off x="1627565" y="1618080"/>
              <a:ext cx="82785" cy="82785"/>
              <a:chOff x="0" y="0"/>
              <a:chExt cx="1913890" cy="1913890"/>
            </a:xfrm>
          </p:grpSpPr>
          <p:sp>
            <p:nvSpPr>
              <p:cNvPr id="208" name="Freeform 2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09" name="Group 209"/>
            <p:cNvGrpSpPr/>
            <p:nvPr/>
          </p:nvGrpSpPr>
          <p:grpSpPr>
            <a:xfrm>
              <a:off x="1627565" y="7998564"/>
              <a:ext cx="82785" cy="82785"/>
              <a:chOff x="0" y="0"/>
              <a:chExt cx="1913890" cy="1913890"/>
            </a:xfrm>
          </p:grpSpPr>
          <p:sp>
            <p:nvSpPr>
              <p:cNvPr id="210" name="Freeform 2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1" name="Group 211"/>
            <p:cNvGrpSpPr/>
            <p:nvPr/>
          </p:nvGrpSpPr>
          <p:grpSpPr>
            <a:xfrm>
              <a:off x="1627565" y="4805780"/>
              <a:ext cx="82785" cy="82785"/>
              <a:chOff x="0" y="0"/>
              <a:chExt cx="1913890" cy="1913890"/>
            </a:xfrm>
          </p:grpSpPr>
          <p:sp>
            <p:nvSpPr>
              <p:cNvPr id="212" name="Freeform 2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3" name="Group 213"/>
            <p:cNvGrpSpPr/>
            <p:nvPr/>
          </p:nvGrpSpPr>
          <p:grpSpPr>
            <a:xfrm>
              <a:off x="2166226" y="537155"/>
              <a:ext cx="82785" cy="82785"/>
              <a:chOff x="0" y="0"/>
              <a:chExt cx="1913890" cy="1913890"/>
            </a:xfrm>
          </p:grpSpPr>
          <p:sp>
            <p:nvSpPr>
              <p:cNvPr id="214" name="Freeform 2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5" name="Group 215"/>
            <p:cNvGrpSpPr/>
            <p:nvPr/>
          </p:nvGrpSpPr>
          <p:grpSpPr>
            <a:xfrm>
              <a:off x="2166226" y="6917640"/>
              <a:ext cx="82785" cy="82785"/>
              <a:chOff x="0" y="0"/>
              <a:chExt cx="1913890" cy="1913890"/>
            </a:xfrm>
          </p:grpSpPr>
          <p:sp>
            <p:nvSpPr>
              <p:cNvPr id="216" name="Freeform 2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7" name="Group 217"/>
            <p:cNvGrpSpPr/>
            <p:nvPr/>
          </p:nvGrpSpPr>
          <p:grpSpPr>
            <a:xfrm>
              <a:off x="2166226" y="3724855"/>
              <a:ext cx="82785" cy="82785"/>
              <a:chOff x="0" y="0"/>
              <a:chExt cx="1913890" cy="1913890"/>
            </a:xfrm>
          </p:grpSpPr>
          <p:sp>
            <p:nvSpPr>
              <p:cNvPr id="218" name="Freeform 2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9" name="Group 219"/>
            <p:cNvGrpSpPr/>
            <p:nvPr/>
          </p:nvGrpSpPr>
          <p:grpSpPr>
            <a:xfrm>
              <a:off x="2166226" y="10105340"/>
              <a:ext cx="82785" cy="82785"/>
              <a:chOff x="0" y="0"/>
              <a:chExt cx="1913890" cy="1913890"/>
            </a:xfrm>
          </p:grpSpPr>
          <p:sp>
            <p:nvSpPr>
              <p:cNvPr id="220" name="Freeform 2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21" name="Group 221"/>
            <p:cNvGrpSpPr/>
            <p:nvPr/>
          </p:nvGrpSpPr>
          <p:grpSpPr>
            <a:xfrm>
              <a:off x="2166226" y="2155235"/>
              <a:ext cx="82785" cy="82785"/>
              <a:chOff x="0" y="0"/>
              <a:chExt cx="1913890" cy="1913890"/>
            </a:xfrm>
          </p:grpSpPr>
          <p:sp>
            <p:nvSpPr>
              <p:cNvPr id="222" name="Freeform 2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23" name="Group 223"/>
            <p:cNvGrpSpPr/>
            <p:nvPr/>
          </p:nvGrpSpPr>
          <p:grpSpPr>
            <a:xfrm>
              <a:off x="2166226" y="8535719"/>
              <a:ext cx="82785" cy="82785"/>
              <a:chOff x="0" y="0"/>
              <a:chExt cx="1913890" cy="1913890"/>
            </a:xfrm>
          </p:grpSpPr>
          <p:sp>
            <p:nvSpPr>
              <p:cNvPr id="224" name="Freeform 2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25" name="Group 225"/>
            <p:cNvGrpSpPr/>
            <p:nvPr/>
          </p:nvGrpSpPr>
          <p:grpSpPr>
            <a:xfrm>
              <a:off x="2166226" y="5342935"/>
              <a:ext cx="82785" cy="82785"/>
              <a:chOff x="0" y="0"/>
              <a:chExt cx="1913890" cy="1913890"/>
            </a:xfrm>
          </p:grpSpPr>
          <p:sp>
            <p:nvSpPr>
              <p:cNvPr id="226" name="Freeform 2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27" name="Group 227"/>
            <p:cNvGrpSpPr>
              <a:grpSpLocks noChangeAspect="1"/>
            </p:cNvGrpSpPr>
            <p:nvPr/>
          </p:nvGrpSpPr>
          <p:grpSpPr>
            <a:xfrm>
              <a:off x="538818" y="0"/>
              <a:ext cx="95594" cy="82785"/>
              <a:chOff x="0" y="0"/>
              <a:chExt cx="6350000" cy="5499100"/>
            </a:xfrm>
          </p:grpSpPr>
          <p:sp>
            <p:nvSpPr>
              <p:cNvPr id="228" name="Freeform 2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29" name="Group 229"/>
            <p:cNvGrpSpPr>
              <a:grpSpLocks noChangeAspect="1"/>
            </p:cNvGrpSpPr>
            <p:nvPr/>
          </p:nvGrpSpPr>
          <p:grpSpPr>
            <a:xfrm>
              <a:off x="538818" y="6380485"/>
              <a:ext cx="95594" cy="82785"/>
              <a:chOff x="0" y="0"/>
              <a:chExt cx="6350000" cy="5499100"/>
            </a:xfrm>
          </p:grpSpPr>
          <p:sp>
            <p:nvSpPr>
              <p:cNvPr id="230" name="Freeform 2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1" name="Group 231"/>
            <p:cNvGrpSpPr>
              <a:grpSpLocks noChangeAspect="1"/>
            </p:cNvGrpSpPr>
            <p:nvPr/>
          </p:nvGrpSpPr>
          <p:grpSpPr>
            <a:xfrm>
              <a:off x="538818" y="3187700"/>
              <a:ext cx="95594" cy="82785"/>
              <a:chOff x="0" y="0"/>
              <a:chExt cx="6350000" cy="5499100"/>
            </a:xfrm>
          </p:grpSpPr>
          <p:sp>
            <p:nvSpPr>
              <p:cNvPr id="232" name="Freeform 2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3" name="Group 233"/>
            <p:cNvGrpSpPr>
              <a:grpSpLocks noChangeAspect="1"/>
            </p:cNvGrpSpPr>
            <p:nvPr/>
          </p:nvGrpSpPr>
          <p:grpSpPr>
            <a:xfrm>
              <a:off x="538818" y="9568185"/>
              <a:ext cx="95594" cy="82785"/>
              <a:chOff x="0" y="0"/>
              <a:chExt cx="6350000" cy="5499100"/>
            </a:xfrm>
          </p:grpSpPr>
          <p:sp>
            <p:nvSpPr>
              <p:cNvPr id="234" name="Freeform 2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5" name="Group 235"/>
            <p:cNvGrpSpPr>
              <a:grpSpLocks noChangeAspect="1"/>
            </p:cNvGrpSpPr>
            <p:nvPr/>
          </p:nvGrpSpPr>
          <p:grpSpPr>
            <a:xfrm>
              <a:off x="538818" y="1618080"/>
              <a:ext cx="95594" cy="82785"/>
              <a:chOff x="0" y="0"/>
              <a:chExt cx="6350000" cy="5499100"/>
            </a:xfrm>
          </p:grpSpPr>
          <p:sp>
            <p:nvSpPr>
              <p:cNvPr id="236" name="Freeform 2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7" name="Group 237"/>
            <p:cNvGrpSpPr>
              <a:grpSpLocks noChangeAspect="1"/>
            </p:cNvGrpSpPr>
            <p:nvPr/>
          </p:nvGrpSpPr>
          <p:grpSpPr>
            <a:xfrm>
              <a:off x="538818" y="7998564"/>
              <a:ext cx="95594" cy="82785"/>
              <a:chOff x="0" y="0"/>
              <a:chExt cx="6350000" cy="5499100"/>
            </a:xfrm>
          </p:grpSpPr>
          <p:sp>
            <p:nvSpPr>
              <p:cNvPr id="238" name="Freeform 2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9" name="Group 239"/>
            <p:cNvGrpSpPr>
              <a:grpSpLocks noChangeAspect="1"/>
            </p:cNvGrpSpPr>
            <p:nvPr/>
          </p:nvGrpSpPr>
          <p:grpSpPr>
            <a:xfrm>
              <a:off x="538818" y="4805780"/>
              <a:ext cx="95594" cy="82785"/>
              <a:chOff x="0" y="0"/>
              <a:chExt cx="6350000" cy="5499100"/>
            </a:xfrm>
          </p:grpSpPr>
          <p:sp>
            <p:nvSpPr>
              <p:cNvPr id="240" name="Freeform 2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41" name="Group 241"/>
            <p:cNvGrpSpPr>
              <a:grpSpLocks noChangeAspect="1"/>
            </p:cNvGrpSpPr>
            <p:nvPr/>
          </p:nvGrpSpPr>
          <p:grpSpPr>
            <a:xfrm>
              <a:off x="3786682" y="0"/>
              <a:ext cx="95594" cy="82785"/>
              <a:chOff x="0" y="0"/>
              <a:chExt cx="6350000" cy="5499100"/>
            </a:xfrm>
          </p:grpSpPr>
          <p:sp>
            <p:nvSpPr>
              <p:cNvPr id="242" name="Freeform 2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43" name="Group 243"/>
            <p:cNvGrpSpPr>
              <a:grpSpLocks noChangeAspect="1"/>
            </p:cNvGrpSpPr>
            <p:nvPr/>
          </p:nvGrpSpPr>
          <p:grpSpPr>
            <a:xfrm>
              <a:off x="3786682" y="6380485"/>
              <a:ext cx="95594" cy="82785"/>
              <a:chOff x="0" y="0"/>
              <a:chExt cx="6350000" cy="5499100"/>
            </a:xfrm>
          </p:grpSpPr>
          <p:sp>
            <p:nvSpPr>
              <p:cNvPr id="244" name="Freeform 2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45" name="Group 245"/>
            <p:cNvGrpSpPr>
              <a:grpSpLocks noChangeAspect="1"/>
            </p:cNvGrpSpPr>
            <p:nvPr/>
          </p:nvGrpSpPr>
          <p:grpSpPr>
            <a:xfrm>
              <a:off x="3786682" y="3187700"/>
              <a:ext cx="95594" cy="82785"/>
              <a:chOff x="0" y="0"/>
              <a:chExt cx="6350000" cy="5499100"/>
            </a:xfrm>
          </p:grpSpPr>
          <p:sp>
            <p:nvSpPr>
              <p:cNvPr id="246" name="Freeform 2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47" name="Group 247"/>
            <p:cNvGrpSpPr>
              <a:grpSpLocks noChangeAspect="1"/>
            </p:cNvGrpSpPr>
            <p:nvPr/>
          </p:nvGrpSpPr>
          <p:grpSpPr>
            <a:xfrm>
              <a:off x="3786682" y="9568185"/>
              <a:ext cx="95594" cy="82785"/>
              <a:chOff x="0" y="0"/>
              <a:chExt cx="6350000" cy="5499100"/>
            </a:xfrm>
          </p:grpSpPr>
          <p:sp>
            <p:nvSpPr>
              <p:cNvPr id="248" name="Freeform 2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49" name="Group 249"/>
            <p:cNvGrpSpPr>
              <a:grpSpLocks noChangeAspect="1"/>
            </p:cNvGrpSpPr>
            <p:nvPr/>
          </p:nvGrpSpPr>
          <p:grpSpPr>
            <a:xfrm>
              <a:off x="3786682" y="1618080"/>
              <a:ext cx="95594" cy="82785"/>
              <a:chOff x="0" y="0"/>
              <a:chExt cx="6350000" cy="5499100"/>
            </a:xfrm>
          </p:grpSpPr>
          <p:sp>
            <p:nvSpPr>
              <p:cNvPr id="250" name="Freeform 2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1" name="Group 251"/>
            <p:cNvGrpSpPr>
              <a:grpSpLocks noChangeAspect="1"/>
            </p:cNvGrpSpPr>
            <p:nvPr/>
          </p:nvGrpSpPr>
          <p:grpSpPr>
            <a:xfrm>
              <a:off x="3786682" y="7998564"/>
              <a:ext cx="95594" cy="82785"/>
              <a:chOff x="0" y="0"/>
              <a:chExt cx="6350000" cy="5499100"/>
            </a:xfrm>
          </p:grpSpPr>
          <p:sp>
            <p:nvSpPr>
              <p:cNvPr id="252" name="Freeform 2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3" name="Group 253"/>
            <p:cNvGrpSpPr>
              <a:grpSpLocks noChangeAspect="1"/>
            </p:cNvGrpSpPr>
            <p:nvPr/>
          </p:nvGrpSpPr>
          <p:grpSpPr>
            <a:xfrm>
              <a:off x="3786682" y="4805780"/>
              <a:ext cx="95594" cy="82785"/>
              <a:chOff x="0" y="0"/>
              <a:chExt cx="6350000" cy="5499100"/>
            </a:xfrm>
          </p:grpSpPr>
          <p:sp>
            <p:nvSpPr>
              <p:cNvPr id="254" name="Freeform 2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5" name="Group 255"/>
            <p:cNvGrpSpPr>
              <a:grpSpLocks noChangeAspect="1"/>
            </p:cNvGrpSpPr>
            <p:nvPr/>
          </p:nvGrpSpPr>
          <p:grpSpPr>
            <a:xfrm>
              <a:off x="1077478" y="537155"/>
              <a:ext cx="95594" cy="82785"/>
              <a:chOff x="0" y="0"/>
              <a:chExt cx="6350000" cy="5499100"/>
            </a:xfrm>
          </p:grpSpPr>
          <p:sp>
            <p:nvSpPr>
              <p:cNvPr id="256" name="Freeform 2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7" name="Group 257"/>
            <p:cNvGrpSpPr>
              <a:grpSpLocks noChangeAspect="1"/>
            </p:cNvGrpSpPr>
            <p:nvPr/>
          </p:nvGrpSpPr>
          <p:grpSpPr>
            <a:xfrm>
              <a:off x="1077478" y="6917640"/>
              <a:ext cx="95594" cy="82785"/>
              <a:chOff x="0" y="0"/>
              <a:chExt cx="6350000" cy="5499100"/>
            </a:xfrm>
          </p:grpSpPr>
          <p:sp>
            <p:nvSpPr>
              <p:cNvPr id="258" name="Freeform 2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9" name="Group 259"/>
            <p:cNvGrpSpPr>
              <a:grpSpLocks noChangeAspect="1"/>
            </p:cNvGrpSpPr>
            <p:nvPr/>
          </p:nvGrpSpPr>
          <p:grpSpPr>
            <a:xfrm>
              <a:off x="1077478" y="3724855"/>
              <a:ext cx="95594" cy="82785"/>
              <a:chOff x="0" y="0"/>
              <a:chExt cx="6350000" cy="5499100"/>
            </a:xfrm>
          </p:grpSpPr>
          <p:sp>
            <p:nvSpPr>
              <p:cNvPr id="260" name="Freeform 2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61" name="Group 261"/>
            <p:cNvGrpSpPr>
              <a:grpSpLocks noChangeAspect="1"/>
            </p:cNvGrpSpPr>
            <p:nvPr/>
          </p:nvGrpSpPr>
          <p:grpSpPr>
            <a:xfrm>
              <a:off x="1077478" y="10105340"/>
              <a:ext cx="95594" cy="82785"/>
              <a:chOff x="0" y="0"/>
              <a:chExt cx="6350000" cy="5499100"/>
            </a:xfrm>
          </p:grpSpPr>
          <p:sp>
            <p:nvSpPr>
              <p:cNvPr id="262" name="Freeform 2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63" name="Group 263"/>
            <p:cNvGrpSpPr>
              <a:grpSpLocks noChangeAspect="1"/>
            </p:cNvGrpSpPr>
            <p:nvPr/>
          </p:nvGrpSpPr>
          <p:grpSpPr>
            <a:xfrm>
              <a:off x="1077478" y="2155235"/>
              <a:ext cx="95594" cy="82785"/>
              <a:chOff x="0" y="0"/>
              <a:chExt cx="6350000" cy="5499100"/>
            </a:xfrm>
          </p:grpSpPr>
          <p:sp>
            <p:nvSpPr>
              <p:cNvPr id="264" name="Freeform 2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65" name="Group 265"/>
            <p:cNvGrpSpPr>
              <a:grpSpLocks noChangeAspect="1"/>
            </p:cNvGrpSpPr>
            <p:nvPr/>
          </p:nvGrpSpPr>
          <p:grpSpPr>
            <a:xfrm>
              <a:off x="1077478" y="8535719"/>
              <a:ext cx="95594" cy="82785"/>
              <a:chOff x="0" y="0"/>
              <a:chExt cx="6350000" cy="5499100"/>
            </a:xfrm>
          </p:grpSpPr>
          <p:sp>
            <p:nvSpPr>
              <p:cNvPr id="266" name="Freeform 2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67" name="Group 267"/>
            <p:cNvGrpSpPr>
              <a:grpSpLocks noChangeAspect="1"/>
            </p:cNvGrpSpPr>
            <p:nvPr/>
          </p:nvGrpSpPr>
          <p:grpSpPr>
            <a:xfrm>
              <a:off x="1077478" y="5342935"/>
              <a:ext cx="95594" cy="82785"/>
              <a:chOff x="0" y="0"/>
              <a:chExt cx="6350000" cy="5499100"/>
            </a:xfrm>
          </p:grpSpPr>
          <p:sp>
            <p:nvSpPr>
              <p:cNvPr id="268" name="Freeform 2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69" name="Group 269"/>
            <p:cNvGrpSpPr>
              <a:grpSpLocks noChangeAspect="1"/>
            </p:cNvGrpSpPr>
            <p:nvPr/>
          </p:nvGrpSpPr>
          <p:grpSpPr>
            <a:xfrm>
              <a:off x="1617339" y="1075351"/>
              <a:ext cx="95594" cy="82785"/>
              <a:chOff x="0" y="0"/>
              <a:chExt cx="6350000" cy="5499100"/>
            </a:xfrm>
          </p:grpSpPr>
          <p:sp>
            <p:nvSpPr>
              <p:cNvPr id="270" name="Freeform 2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1" name="Group 271"/>
            <p:cNvGrpSpPr>
              <a:grpSpLocks noChangeAspect="1"/>
            </p:cNvGrpSpPr>
            <p:nvPr/>
          </p:nvGrpSpPr>
          <p:grpSpPr>
            <a:xfrm>
              <a:off x="1617339" y="7455836"/>
              <a:ext cx="95594" cy="82785"/>
              <a:chOff x="0" y="0"/>
              <a:chExt cx="6350000" cy="5499100"/>
            </a:xfrm>
          </p:grpSpPr>
          <p:sp>
            <p:nvSpPr>
              <p:cNvPr id="272" name="Freeform 2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3" name="Group 273"/>
            <p:cNvGrpSpPr>
              <a:grpSpLocks noChangeAspect="1"/>
            </p:cNvGrpSpPr>
            <p:nvPr/>
          </p:nvGrpSpPr>
          <p:grpSpPr>
            <a:xfrm>
              <a:off x="1617339" y="4263051"/>
              <a:ext cx="95594" cy="82785"/>
              <a:chOff x="0" y="0"/>
              <a:chExt cx="6350000" cy="5499100"/>
            </a:xfrm>
          </p:grpSpPr>
          <p:sp>
            <p:nvSpPr>
              <p:cNvPr id="274" name="Freeform 2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5" name="Group 275"/>
            <p:cNvGrpSpPr>
              <a:grpSpLocks noChangeAspect="1"/>
            </p:cNvGrpSpPr>
            <p:nvPr/>
          </p:nvGrpSpPr>
          <p:grpSpPr>
            <a:xfrm>
              <a:off x="1617339" y="10643536"/>
              <a:ext cx="95594" cy="82785"/>
              <a:chOff x="0" y="0"/>
              <a:chExt cx="6350000" cy="5499100"/>
            </a:xfrm>
          </p:grpSpPr>
          <p:sp>
            <p:nvSpPr>
              <p:cNvPr id="276" name="Freeform 2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7" name="Group 277"/>
            <p:cNvGrpSpPr>
              <a:grpSpLocks noChangeAspect="1"/>
            </p:cNvGrpSpPr>
            <p:nvPr/>
          </p:nvGrpSpPr>
          <p:grpSpPr>
            <a:xfrm>
              <a:off x="1617339" y="2693431"/>
              <a:ext cx="95594" cy="82785"/>
              <a:chOff x="0" y="0"/>
              <a:chExt cx="6350000" cy="5499100"/>
            </a:xfrm>
          </p:grpSpPr>
          <p:sp>
            <p:nvSpPr>
              <p:cNvPr id="278" name="Freeform 2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9" name="Group 279"/>
            <p:cNvGrpSpPr>
              <a:grpSpLocks noChangeAspect="1"/>
            </p:cNvGrpSpPr>
            <p:nvPr/>
          </p:nvGrpSpPr>
          <p:grpSpPr>
            <a:xfrm>
              <a:off x="1617339" y="9073915"/>
              <a:ext cx="95594" cy="82785"/>
              <a:chOff x="0" y="0"/>
              <a:chExt cx="6350000" cy="5499100"/>
            </a:xfrm>
          </p:grpSpPr>
          <p:sp>
            <p:nvSpPr>
              <p:cNvPr id="280" name="Freeform 2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81" name="Group 281"/>
            <p:cNvGrpSpPr>
              <a:grpSpLocks noChangeAspect="1"/>
            </p:cNvGrpSpPr>
            <p:nvPr/>
          </p:nvGrpSpPr>
          <p:grpSpPr>
            <a:xfrm>
              <a:off x="1617339" y="5881131"/>
              <a:ext cx="95594" cy="82785"/>
              <a:chOff x="0" y="0"/>
              <a:chExt cx="6350000" cy="5499100"/>
            </a:xfrm>
          </p:grpSpPr>
          <p:sp>
            <p:nvSpPr>
              <p:cNvPr id="282" name="Freeform 2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83" name="Group 283"/>
            <p:cNvGrpSpPr>
              <a:grpSpLocks noChangeAspect="1"/>
            </p:cNvGrpSpPr>
            <p:nvPr/>
          </p:nvGrpSpPr>
          <p:grpSpPr>
            <a:xfrm>
              <a:off x="78" y="1075351"/>
              <a:ext cx="95594" cy="82785"/>
              <a:chOff x="0" y="0"/>
              <a:chExt cx="6350000" cy="5499100"/>
            </a:xfrm>
          </p:grpSpPr>
          <p:sp>
            <p:nvSpPr>
              <p:cNvPr id="284" name="Freeform 2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85" name="Group 285"/>
            <p:cNvGrpSpPr>
              <a:grpSpLocks noChangeAspect="1"/>
            </p:cNvGrpSpPr>
            <p:nvPr/>
          </p:nvGrpSpPr>
          <p:grpSpPr>
            <a:xfrm>
              <a:off x="78" y="7455836"/>
              <a:ext cx="95594" cy="82785"/>
              <a:chOff x="0" y="0"/>
              <a:chExt cx="6350000" cy="5499100"/>
            </a:xfrm>
          </p:grpSpPr>
          <p:sp>
            <p:nvSpPr>
              <p:cNvPr id="286" name="Freeform 2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87" name="Group 287"/>
            <p:cNvGrpSpPr>
              <a:grpSpLocks noChangeAspect="1"/>
            </p:cNvGrpSpPr>
            <p:nvPr/>
          </p:nvGrpSpPr>
          <p:grpSpPr>
            <a:xfrm>
              <a:off x="78" y="4263051"/>
              <a:ext cx="95594" cy="82785"/>
              <a:chOff x="0" y="0"/>
              <a:chExt cx="6350000" cy="5499100"/>
            </a:xfrm>
          </p:grpSpPr>
          <p:sp>
            <p:nvSpPr>
              <p:cNvPr id="288" name="Freeform 2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89" name="Group 289"/>
            <p:cNvGrpSpPr>
              <a:grpSpLocks noChangeAspect="1"/>
            </p:cNvGrpSpPr>
            <p:nvPr/>
          </p:nvGrpSpPr>
          <p:grpSpPr>
            <a:xfrm>
              <a:off x="78" y="10643536"/>
              <a:ext cx="95594" cy="82785"/>
              <a:chOff x="0" y="0"/>
              <a:chExt cx="6350000" cy="5499100"/>
            </a:xfrm>
          </p:grpSpPr>
          <p:sp>
            <p:nvSpPr>
              <p:cNvPr id="290" name="Freeform 2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1" name="Group 291"/>
            <p:cNvGrpSpPr>
              <a:grpSpLocks noChangeAspect="1"/>
            </p:cNvGrpSpPr>
            <p:nvPr/>
          </p:nvGrpSpPr>
          <p:grpSpPr>
            <a:xfrm>
              <a:off x="78" y="2693431"/>
              <a:ext cx="95594" cy="82785"/>
              <a:chOff x="0" y="0"/>
              <a:chExt cx="6350000" cy="5499100"/>
            </a:xfrm>
          </p:grpSpPr>
          <p:sp>
            <p:nvSpPr>
              <p:cNvPr id="292" name="Freeform 2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3" name="Group 293"/>
            <p:cNvGrpSpPr>
              <a:grpSpLocks noChangeAspect="1"/>
            </p:cNvGrpSpPr>
            <p:nvPr/>
          </p:nvGrpSpPr>
          <p:grpSpPr>
            <a:xfrm>
              <a:off x="78" y="9073915"/>
              <a:ext cx="95594" cy="82785"/>
              <a:chOff x="0" y="0"/>
              <a:chExt cx="6350000" cy="5499100"/>
            </a:xfrm>
          </p:grpSpPr>
          <p:sp>
            <p:nvSpPr>
              <p:cNvPr id="294" name="Freeform 2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5" name="Group 295"/>
            <p:cNvGrpSpPr>
              <a:grpSpLocks noChangeAspect="1"/>
            </p:cNvGrpSpPr>
            <p:nvPr/>
          </p:nvGrpSpPr>
          <p:grpSpPr>
            <a:xfrm>
              <a:off x="78" y="5881131"/>
              <a:ext cx="95594" cy="82785"/>
              <a:chOff x="0" y="0"/>
              <a:chExt cx="6350000" cy="5499100"/>
            </a:xfrm>
          </p:grpSpPr>
          <p:sp>
            <p:nvSpPr>
              <p:cNvPr id="296" name="Freeform 2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7" name="Group 297"/>
            <p:cNvGrpSpPr>
              <a:grpSpLocks noChangeAspect="1"/>
            </p:cNvGrpSpPr>
            <p:nvPr/>
          </p:nvGrpSpPr>
          <p:grpSpPr>
            <a:xfrm>
              <a:off x="3247943" y="1075351"/>
              <a:ext cx="95594" cy="82785"/>
              <a:chOff x="0" y="0"/>
              <a:chExt cx="6350000" cy="5499100"/>
            </a:xfrm>
          </p:grpSpPr>
          <p:sp>
            <p:nvSpPr>
              <p:cNvPr id="298" name="Freeform 2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9" name="Group 299"/>
            <p:cNvGrpSpPr>
              <a:grpSpLocks noChangeAspect="1"/>
            </p:cNvGrpSpPr>
            <p:nvPr/>
          </p:nvGrpSpPr>
          <p:grpSpPr>
            <a:xfrm>
              <a:off x="3247943" y="7455836"/>
              <a:ext cx="95594" cy="82785"/>
              <a:chOff x="0" y="0"/>
              <a:chExt cx="6350000" cy="5499100"/>
            </a:xfrm>
          </p:grpSpPr>
          <p:sp>
            <p:nvSpPr>
              <p:cNvPr id="300" name="Freeform 3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1" name="Group 301"/>
            <p:cNvGrpSpPr>
              <a:grpSpLocks noChangeAspect="1"/>
            </p:cNvGrpSpPr>
            <p:nvPr/>
          </p:nvGrpSpPr>
          <p:grpSpPr>
            <a:xfrm>
              <a:off x="3247943" y="4263051"/>
              <a:ext cx="95594" cy="82785"/>
              <a:chOff x="0" y="0"/>
              <a:chExt cx="6350000" cy="5499100"/>
            </a:xfrm>
          </p:grpSpPr>
          <p:sp>
            <p:nvSpPr>
              <p:cNvPr id="302" name="Freeform 3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3" name="Group 303"/>
            <p:cNvGrpSpPr>
              <a:grpSpLocks noChangeAspect="1"/>
            </p:cNvGrpSpPr>
            <p:nvPr/>
          </p:nvGrpSpPr>
          <p:grpSpPr>
            <a:xfrm>
              <a:off x="3247943" y="10643536"/>
              <a:ext cx="95594" cy="82785"/>
              <a:chOff x="0" y="0"/>
              <a:chExt cx="6350000" cy="5499100"/>
            </a:xfrm>
          </p:grpSpPr>
          <p:sp>
            <p:nvSpPr>
              <p:cNvPr id="304" name="Freeform 3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5" name="Group 305"/>
            <p:cNvGrpSpPr>
              <a:grpSpLocks noChangeAspect="1"/>
            </p:cNvGrpSpPr>
            <p:nvPr/>
          </p:nvGrpSpPr>
          <p:grpSpPr>
            <a:xfrm>
              <a:off x="3247943" y="2693431"/>
              <a:ext cx="95594" cy="82785"/>
              <a:chOff x="0" y="0"/>
              <a:chExt cx="6350000" cy="5499100"/>
            </a:xfrm>
          </p:grpSpPr>
          <p:sp>
            <p:nvSpPr>
              <p:cNvPr id="306" name="Freeform 3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7" name="Group 307"/>
            <p:cNvGrpSpPr>
              <a:grpSpLocks noChangeAspect="1"/>
            </p:cNvGrpSpPr>
            <p:nvPr/>
          </p:nvGrpSpPr>
          <p:grpSpPr>
            <a:xfrm>
              <a:off x="3247943" y="9073915"/>
              <a:ext cx="95594" cy="82785"/>
              <a:chOff x="0" y="0"/>
              <a:chExt cx="6350000" cy="5499100"/>
            </a:xfrm>
          </p:grpSpPr>
          <p:sp>
            <p:nvSpPr>
              <p:cNvPr id="308" name="Freeform 3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9" name="Group 309"/>
            <p:cNvGrpSpPr>
              <a:grpSpLocks noChangeAspect="1"/>
            </p:cNvGrpSpPr>
            <p:nvPr/>
          </p:nvGrpSpPr>
          <p:grpSpPr>
            <a:xfrm>
              <a:off x="3247943" y="5881131"/>
              <a:ext cx="95594" cy="82785"/>
              <a:chOff x="0" y="0"/>
              <a:chExt cx="6350000" cy="5499100"/>
            </a:xfrm>
          </p:grpSpPr>
          <p:sp>
            <p:nvSpPr>
              <p:cNvPr id="310" name="Freeform 3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1" name="Group 311"/>
            <p:cNvGrpSpPr>
              <a:grpSpLocks noChangeAspect="1"/>
            </p:cNvGrpSpPr>
            <p:nvPr/>
          </p:nvGrpSpPr>
          <p:grpSpPr>
            <a:xfrm>
              <a:off x="2166304" y="0"/>
              <a:ext cx="95594" cy="82785"/>
              <a:chOff x="0" y="0"/>
              <a:chExt cx="6350000" cy="5499100"/>
            </a:xfrm>
          </p:grpSpPr>
          <p:sp>
            <p:nvSpPr>
              <p:cNvPr id="312" name="Freeform 3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3" name="Group 313"/>
            <p:cNvGrpSpPr>
              <a:grpSpLocks noChangeAspect="1"/>
            </p:cNvGrpSpPr>
            <p:nvPr/>
          </p:nvGrpSpPr>
          <p:grpSpPr>
            <a:xfrm>
              <a:off x="2166304" y="6380485"/>
              <a:ext cx="95594" cy="82785"/>
              <a:chOff x="0" y="0"/>
              <a:chExt cx="6350000" cy="5499100"/>
            </a:xfrm>
          </p:grpSpPr>
          <p:sp>
            <p:nvSpPr>
              <p:cNvPr id="314" name="Freeform 3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5" name="Group 315"/>
            <p:cNvGrpSpPr>
              <a:grpSpLocks noChangeAspect="1"/>
            </p:cNvGrpSpPr>
            <p:nvPr/>
          </p:nvGrpSpPr>
          <p:grpSpPr>
            <a:xfrm>
              <a:off x="2166304" y="3187700"/>
              <a:ext cx="95594" cy="82785"/>
              <a:chOff x="0" y="0"/>
              <a:chExt cx="6350000" cy="5499100"/>
            </a:xfrm>
          </p:grpSpPr>
          <p:sp>
            <p:nvSpPr>
              <p:cNvPr id="316" name="Freeform 3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7" name="Group 317"/>
            <p:cNvGrpSpPr>
              <a:grpSpLocks noChangeAspect="1"/>
            </p:cNvGrpSpPr>
            <p:nvPr/>
          </p:nvGrpSpPr>
          <p:grpSpPr>
            <a:xfrm>
              <a:off x="2166304" y="9568185"/>
              <a:ext cx="95594" cy="82785"/>
              <a:chOff x="0" y="0"/>
              <a:chExt cx="6350000" cy="5499100"/>
            </a:xfrm>
          </p:grpSpPr>
          <p:sp>
            <p:nvSpPr>
              <p:cNvPr id="318" name="Freeform 3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9" name="Group 319"/>
            <p:cNvGrpSpPr>
              <a:grpSpLocks noChangeAspect="1"/>
            </p:cNvGrpSpPr>
            <p:nvPr/>
          </p:nvGrpSpPr>
          <p:grpSpPr>
            <a:xfrm>
              <a:off x="2166304" y="1618080"/>
              <a:ext cx="95594" cy="82785"/>
              <a:chOff x="0" y="0"/>
              <a:chExt cx="6350000" cy="5499100"/>
            </a:xfrm>
          </p:grpSpPr>
          <p:sp>
            <p:nvSpPr>
              <p:cNvPr id="320" name="Freeform 3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1" name="Group 321"/>
            <p:cNvGrpSpPr>
              <a:grpSpLocks noChangeAspect="1"/>
            </p:cNvGrpSpPr>
            <p:nvPr/>
          </p:nvGrpSpPr>
          <p:grpSpPr>
            <a:xfrm>
              <a:off x="2166304" y="7998564"/>
              <a:ext cx="95594" cy="82785"/>
              <a:chOff x="0" y="0"/>
              <a:chExt cx="6350000" cy="5499100"/>
            </a:xfrm>
          </p:grpSpPr>
          <p:sp>
            <p:nvSpPr>
              <p:cNvPr id="322" name="Freeform 3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3" name="Group 323"/>
            <p:cNvGrpSpPr>
              <a:grpSpLocks noChangeAspect="1"/>
            </p:cNvGrpSpPr>
            <p:nvPr/>
          </p:nvGrpSpPr>
          <p:grpSpPr>
            <a:xfrm>
              <a:off x="2166304" y="4805780"/>
              <a:ext cx="95594" cy="82785"/>
              <a:chOff x="0" y="0"/>
              <a:chExt cx="6350000" cy="5499100"/>
            </a:xfrm>
          </p:grpSpPr>
          <p:sp>
            <p:nvSpPr>
              <p:cNvPr id="324" name="Freeform 3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5" name="Group 325"/>
            <p:cNvGrpSpPr>
              <a:grpSpLocks noChangeAspect="1"/>
            </p:cNvGrpSpPr>
            <p:nvPr/>
          </p:nvGrpSpPr>
          <p:grpSpPr>
            <a:xfrm>
              <a:off x="2702799" y="537155"/>
              <a:ext cx="95594" cy="82785"/>
              <a:chOff x="0" y="0"/>
              <a:chExt cx="6350000" cy="5499100"/>
            </a:xfrm>
          </p:grpSpPr>
          <p:sp>
            <p:nvSpPr>
              <p:cNvPr id="326" name="Freeform 3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7" name="Group 327"/>
            <p:cNvGrpSpPr>
              <a:grpSpLocks noChangeAspect="1"/>
            </p:cNvGrpSpPr>
            <p:nvPr/>
          </p:nvGrpSpPr>
          <p:grpSpPr>
            <a:xfrm>
              <a:off x="2702799" y="6917640"/>
              <a:ext cx="95594" cy="82785"/>
              <a:chOff x="0" y="0"/>
              <a:chExt cx="6350000" cy="5499100"/>
            </a:xfrm>
          </p:grpSpPr>
          <p:sp>
            <p:nvSpPr>
              <p:cNvPr id="328" name="Freeform 3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9" name="Group 329"/>
            <p:cNvGrpSpPr>
              <a:grpSpLocks noChangeAspect="1"/>
            </p:cNvGrpSpPr>
            <p:nvPr/>
          </p:nvGrpSpPr>
          <p:grpSpPr>
            <a:xfrm>
              <a:off x="2702799" y="3724855"/>
              <a:ext cx="95594" cy="82785"/>
              <a:chOff x="0" y="0"/>
              <a:chExt cx="6350000" cy="5499100"/>
            </a:xfrm>
          </p:grpSpPr>
          <p:sp>
            <p:nvSpPr>
              <p:cNvPr id="330" name="Freeform 3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1" name="Group 331"/>
            <p:cNvGrpSpPr>
              <a:grpSpLocks noChangeAspect="1"/>
            </p:cNvGrpSpPr>
            <p:nvPr/>
          </p:nvGrpSpPr>
          <p:grpSpPr>
            <a:xfrm>
              <a:off x="2702799" y="10105340"/>
              <a:ext cx="95594" cy="82785"/>
              <a:chOff x="0" y="0"/>
              <a:chExt cx="6350000" cy="5499100"/>
            </a:xfrm>
          </p:grpSpPr>
          <p:sp>
            <p:nvSpPr>
              <p:cNvPr id="332" name="Freeform 3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3" name="Group 333"/>
            <p:cNvGrpSpPr>
              <a:grpSpLocks noChangeAspect="1"/>
            </p:cNvGrpSpPr>
            <p:nvPr/>
          </p:nvGrpSpPr>
          <p:grpSpPr>
            <a:xfrm>
              <a:off x="2702799" y="2155235"/>
              <a:ext cx="95594" cy="82785"/>
              <a:chOff x="0" y="0"/>
              <a:chExt cx="6350000" cy="5499100"/>
            </a:xfrm>
          </p:grpSpPr>
          <p:sp>
            <p:nvSpPr>
              <p:cNvPr id="334" name="Freeform 3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5" name="Group 335"/>
            <p:cNvGrpSpPr>
              <a:grpSpLocks noChangeAspect="1"/>
            </p:cNvGrpSpPr>
            <p:nvPr/>
          </p:nvGrpSpPr>
          <p:grpSpPr>
            <a:xfrm>
              <a:off x="2702799" y="8535719"/>
              <a:ext cx="95594" cy="82785"/>
              <a:chOff x="0" y="0"/>
              <a:chExt cx="6350000" cy="5499100"/>
            </a:xfrm>
          </p:grpSpPr>
          <p:sp>
            <p:nvSpPr>
              <p:cNvPr id="336" name="Freeform 3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7" name="Group 337"/>
            <p:cNvGrpSpPr>
              <a:grpSpLocks noChangeAspect="1"/>
            </p:cNvGrpSpPr>
            <p:nvPr/>
          </p:nvGrpSpPr>
          <p:grpSpPr>
            <a:xfrm>
              <a:off x="2702799" y="5342935"/>
              <a:ext cx="95594" cy="82785"/>
              <a:chOff x="0" y="0"/>
              <a:chExt cx="6350000" cy="5499100"/>
            </a:xfrm>
          </p:grpSpPr>
          <p:sp>
            <p:nvSpPr>
              <p:cNvPr id="338" name="Freeform 3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</p:grpSp>
      <p:sp>
        <p:nvSpPr>
          <p:cNvPr id="339" name="TextBox 339"/>
          <p:cNvSpPr txBox="1"/>
          <p:nvPr/>
        </p:nvSpPr>
        <p:spPr>
          <a:xfrm>
            <a:off x="3048269" y="1121130"/>
            <a:ext cx="9119964" cy="2404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75"/>
              </a:lnSpc>
            </a:pPr>
            <a:r>
              <a:rPr lang="ru-RU" altLang="en-US" sz="7500">
                <a:solidFill>
                  <a:srgbClr val="1B1B1B"/>
                </a:solidFill>
                <a:latin typeface="CAT Neuzeit Bold"/>
              </a:rPr>
              <a:t>Цель игры</a:t>
            </a:r>
            <a:endParaRPr lang="en-US" sz="7500">
              <a:solidFill>
                <a:srgbClr val="1B1B1B"/>
              </a:solidFill>
              <a:latin typeface="CAT Neuzeit Bold"/>
            </a:endParaRPr>
          </a:p>
          <a:p>
            <a:pPr>
              <a:lnSpc>
                <a:spcPts val="9375"/>
              </a:lnSpc>
            </a:pPr>
            <a:endParaRPr lang="en-US" sz="7500">
              <a:solidFill>
                <a:srgbClr val="1B1B1B"/>
              </a:solidFill>
              <a:latin typeface="CAT Neuzeit Bold"/>
            </a:endParaRPr>
          </a:p>
        </p:txBody>
      </p:sp>
      <p:grpSp>
        <p:nvGrpSpPr>
          <p:cNvPr id="349" name="Group 349"/>
          <p:cNvGrpSpPr/>
          <p:nvPr/>
        </p:nvGrpSpPr>
        <p:grpSpPr>
          <a:xfrm>
            <a:off x="16632423" y="6677758"/>
            <a:ext cx="550677" cy="2637692"/>
            <a:chOff x="0" y="0"/>
            <a:chExt cx="734236" cy="3516922"/>
          </a:xfrm>
        </p:grpSpPr>
        <p:sp>
          <p:nvSpPr>
            <p:cNvPr id="350" name="AutoShape 350"/>
            <p:cNvSpPr/>
            <p:nvPr/>
          </p:nvSpPr>
          <p:spPr>
            <a:xfrm rot="-5400000">
              <a:off x="-1375490" y="1407196"/>
              <a:ext cx="3516922" cy="702530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351" name="TextBox 351"/>
            <p:cNvSpPr txBox="1"/>
            <p:nvPr/>
          </p:nvSpPr>
          <p:spPr>
            <a:xfrm rot="-5400000">
              <a:off x="-1323602" y="1489854"/>
              <a:ext cx="3159019" cy="5499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25"/>
                </a:lnSpc>
              </a:pPr>
            </a:p>
            <a:p>
              <a:pPr>
                <a:lnSpc>
                  <a:spcPts val="1725"/>
                </a:lnSpc>
              </a:pPr>
            </a:p>
          </p:txBody>
        </p:sp>
      </p:grpSp>
      <p:sp>
        <p:nvSpPr>
          <p:cNvPr id="354" name="Text Box 353"/>
          <p:cNvSpPr txBox="1"/>
          <p:nvPr/>
        </p:nvSpPr>
        <p:spPr>
          <a:xfrm>
            <a:off x="990600" y="2637155"/>
            <a:ext cx="700659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sz="4000">
                <a:solidFill>
                  <a:srgbClr val="1B1B1B"/>
                </a:solidFill>
                <a:latin typeface="Clear Sans Regular" panose="020B0503030202020304"/>
                <a:sym typeface="+mn-ea"/>
              </a:rPr>
              <a:t> </a:t>
            </a:r>
            <a:r>
              <a:rPr lang="ru-RU" altLang="ru-RU" sz="4000">
                <a:solidFill>
                  <a:srgbClr val="1B1B1B"/>
                </a:solidFill>
                <a:latin typeface="Clear Sans Regular" panose="020B0503030202020304"/>
                <a:sym typeface="+mn-ea"/>
              </a:rPr>
              <a:t>Защитить свой сервер от постоянных нападений злых сил.</a:t>
            </a:r>
            <a:endParaRPr lang="ru-RU" altLang="ru-RU" sz="4000">
              <a:solidFill>
                <a:srgbClr val="1B1B1B"/>
              </a:solidFill>
              <a:latin typeface="Clear Sans Regular" panose="020B0503030202020304"/>
            </a:endParaRPr>
          </a:p>
          <a:p>
            <a:endParaRPr lang="en-US" sz="4000"/>
          </a:p>
        </p:txBody>
      </p:sp>
      <p:pic>
        <p:nvPicPr>
          <p:cNvPr id="355" name="Picture 354" descr="gameplay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5030" y="4610100"/>
            <a:ext cx="7122160" cy="5505450"/>
          </a:xfrm>
          <a:prstGeom prst="rect">
            <a:avLst/>
          </a:prstGeom>
        </p:spPr>
      </p:pic>
      <p:pic>
        <p:nvPicPr>
          <p:cNvPr id="356" name="Picture 355" descr="gameplay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600" y="4581525"/>
            <a:ext cx="7162800" cy="55340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24670" y="1163063"/>
            <a:ext cx="3271181" cy="8044740"/>
            <a:chOff x="0" y="0"/>
            <a:chExt cx="4361574" cy="10726320"/>
          </a:xfrm>
        </p:grpSpPr>
        <p:grpSp>
          <p:nvGrpSpPr>
            <p:cNvPr id="3" name="Group 3"/>
            <p:cNvGrpSpPr/>
            <p:nvPr/>
          </p:nvGrpSpPr>
          <p:grpSpPr>
            <a:xfrm>
              <a:off x="2109980" y="0"/>
              <a:ext cx="82785" cy="82785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2109980" y="6380485"/>
              <a:ext cx="82785" cy="82785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2109980" y="3187700"/>
              <a:ext cx="82785" cy="82785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2109980" y="9568185"/>
              <a:ext cx="82785" cy="82785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2109980" y="1618080"/>
              <a:ext cx="82785" cy="82785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2109980" y="7998564"/>
              <a:ext cx="82785" cy="82785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2109980" y="4805780"/>
              <a:ext cx="82785" cy="82785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2648641" y="537155"/>
              <a:ext cx="82785" cy="82785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2648641" y="6917640"/>
              <a:ext cx="82785" cy="82785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>
              <a:off x="2648641" y="3724855"/>
              <a:ext cx="82785" cy="82785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" name="Group 23"/>
            <p:cNvGrpSpPr/>
            <p:nvPr/>
          </p:nvGrpSpPr>
          <p:grpSpPr>
            <a:xfrm>
              <a:off x="2648641" y="10105340"/>
              <a:ext cx="82785" cy="82785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>
              <a:off x="2648641" y="2155235"/>
              <a:ext cx="82785" cy="82785"/>
              <a:chOff x="0" y="0"/>
              <a:chExt cx="6350000" cy="63500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" name="Group 27"/>
            <p:cNvGrpSpPr/>
            <p:nvPr/>
          </p:nvGrpSpPr>
          <p:grpSpPr>
            <a:xfrm>
              <a:off x="2648641" y="8535719"/>
              <a:ext cx="82785" cy="82785"/>
              <a:chOff x="0" y="0"/>
              <a:chExt cx="6350000" cy="635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" name="Group 29"/>
            <p:cNvGrpSpPr/>
            <p:nvPr/>
          </p:nvGrpSpPr>
          <p:grpSpPr>
            <a:xfrm>
              <a:off x="2648641" y="5342935"/>
              <a:ext cx="82785" cy="82785"/>
              <a:chOff x="0" y="0"/>
              <a:chExt cx="6350000" cy="63500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" name="Group 31"/>
            <p:cNvGrpSpPr/>
            <p:nvPr/>
          </p:nvGrpSpPr>
          <p:grpSpPr>
            <a:xfrm>
              <a:off x="1122" y="1075351"/>
              <a:ext cx="82785" cy="82785"/>
              <a:chOff x="0" y="0"/>
              <a:chExt cx="6350000" cy="63500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" name="Group 33"/>
            <p:cNvGrpSpPr/>
            <p:nvPr/>
          </p:nvGrpSpPr>
          <p:grpSpPr>
            <a:xfrm>
              <a:off x="1122" y="7455836"/>
              <a:ext cx="82785" cy="82785"/>
              <a:chOff x="0" y="0"/>
              <a:chExt cx="6350000" cy="63500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" name="Group 35"/>
            <p:cNvGrpSpPr/>
            <p:nvPr/>
          </p:nvGrpSpPr>
          <p:grpSpPr>
            <a:xfrm>
              <a:off x="1122" y="4263051"/>
              <a:ext cx="82785" cy="82785"/>
              <a:chOff x="0" y="0"/>
              <a:chExt cx="6350000" cy="63500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" name="Group 37"/>
            <p:cNvGrpSpPr/>
            <p:nvPr/>
          </p:nvGrpSpPr>
          <p:grpSpPr>
            <a:xfrm>
              <a:off x="1122" y="10643536"/>
              <a:ext cx="82785" cy="82785"/>
              <a:chOff x="0" y="0"/>
              <a:chExt cx="6350000" cy="63500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9" name="Group 39"/>
            <p:cNvGrpSpPr/>
            <p:nvPr/>
          </p:nvGrpSpPr>
          <p:grpSpPr>
            <a:xfrm>
              <a:off x="3188502" y="1075351"/>
              <a:ext cx="82785" cy="82785"/>
              <a:chOff x="0" y="0"/>
              <a:chExt cx="6350000" cy="63500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1" name="Group 41"/>
            <p:cNvGrpSpPr/>
            <p:nvPr/>
          </p:nvGrpSpPr>
          <p:grpSpPr>
            <a:xfrm>
              <a:off x="3188502" y="7455836"/>
              <a:ext cx="82785" cy="82785"/>
              <a:chOff x="0" y="0"/>
              <a:chExt cx="6350000" cy="63500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3" name="Group 43"/>
            <p:cNvGrpSpPr/>
            <p:nvPr/>
          </p:nvGrpSpPr>
          <p:grpSpPr>
            <a:xfrm>
              <a:off x="3188502" y="4263051"/>
              <a:ext cx="82785" cy="82785"/>
              <a:chOff x="0" y="0"/>
              <a:chExt cx="6350000" cy="63500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5" name="Group 45"/>
            <p:cNvGrpSpPr/>
            <p:nvPr/>
          </p:nvGrpSpPr>
          <p:grpSpPr>
            <a:xfrm>
              <a:off x="3188502" y="10643536"/>
              <a:ext cx="82785" cy="82785"/>
              <a:chOff x="0" y="0"/>
              <a:chExt cx="6350000" cy="63500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7" name="Group 47"/>
            <p:cNvGrpSpPr/>
            <p:nvPr/>
          </p:nvGrpSpPr>
          <p:grpSpPr>
            <a:xfrm>
              <a:off x="1122" y="2693431"/>
              <a:ext cx="82785" cy="82785"/>
              <a:chOff x="0" y="0"/>
              <a:chExt cx="6350000" cy="63500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49" name="Group 49"/>
            <p:cNvGrpSpPr/>
            <p:nvPr/>
          </p:nvGrpSpPr>
          <p:grpSpPr>
            <a:xfrm>
              <a:off x="1122" y="9073915"/>
              <a:ext cx="82785" cy="82785"/>
              <a:chOff x="0" y="0"/>
              <a:chExt cx="6350000" cy="63500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1" name="Group 51"/>
            <p:cNvGrpSpPr/>
            <p:nvPr/>
          </p:nvGrpSpPr>
          <p:grpSpPr>
            <a:xfrm>
              <a:off x="1122" y="5881131"/>
              <a:ext cx="82785" cy="82785"/>
              <a:chOff x="0" y="0"/>
              <a:chExt cx="6350000" cy="63500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3" name="Group 53"/>
            <p:cNvGrpSpPr/>
            <p:nvPr/>
          </p:nvGrpSpPr>
          <p:grpSpPr>
            <a:xfrm>
              <a:off x="3188502" y="2693431"/>
              <a:ext cx="82785" cy="82785"/>
              <a:chOff x="0" y="0"/>
              <a:chExt cx="6350000" cy="63500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5" name="Group 55"/>
            <p:cNvGrpSpPr/>
            <p:nvPr/>
          </p:nvGrpSpPr>
          <p:grpSpPr>
            <a:xfrm>
              <a:off x="3188502" y="9073915"/>
              <a:ext cx="82785" cy="82785"/>
              <a:chOff x="0" y="0"/>
              <a:chExt cx="6350000" cy="63500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7" name="Group 57"/>
            <p:cNvGrpSpPr/>
            <p:nvPr/>
          </p:nvGrpSpPr>
          <p:grpSpPr>
            <a:xfrm>
              <a:off x="3188502" y="5881131"/>
              <a:ext cx="82785" cy="82785"/>
              <a:chOff x="0" y="0"/>
              <a:chExt cx="6350000" cy="63500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59" name="Group 59"/>
            <p:cNvGrpSpPr/>
            <p:nvPr/>
          </p:nvGrpSpPr>
          <p:grpSpPr>
            <a:xfrm>
              <a:off x="550087" y="0"/>
              <a:ext cx="82785" cy="82785"/>
              <a:chOff x="0" y="0"/>
              <a:chExt cx="6350000" cy="6350000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1" name="Group 61"/>
            <p:cNvGrpSpPr/>
            <p:nvPr/>
          </p:nvGrpSpPr>
          <p:grpSpPr>
            <a:xfrm>
              <a:off x="550087" y="6380485"/>
              <a:ext cx="82785" cy="82785"/>
              <a:chOff x="0" y="0"/>
              <a:chExt cx="6350000" cy="63500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3" name="Group 63"/>
            <p:cNvGrpSpPr/>
            <p:nvPr/>
          </p:nvGrpSpPr>
          <p:grpSpPr>
            <a:xfrm>
              <a:off x="550087" y="3187700"/>
              <a:ext cx="82785" cy="82785"/>
              <a:chOff x="0" y="0"/>
              <a:chExt cx="6350000" cy="635000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5" name="Group 65"/>
            <p:cNvGrpSpPr/>
            <p:nvPr/>
          </p:nvGrpSpPr>
          <p:grpSpPr>
            <a:xfrm>
              <a:off x="550087" y="9568185"/>
              <a:ext cx="82785" cy="82785"/>
              <a:chOff x="0" y="0"/>
              <a:chExt cx="6350000" cy="635000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7" name="Group 67"/>
            <p:cNvGrpSpPr/>
            <p:nvPr/>
          </p:nvGrpSpPr>
          <p:grpSpPr>
            <a:xfrm>
              <a:off x="3737467" y="0"/>
              <a:ext cx="82785" cy="82785"/>
              <a:chOff x="0" y="0"/>
              <a:chExt cx="6350000" cy="63500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69" name="Group 69"/>
            <p:cNvGrpSpPr/>
            <p:nvPr/>
          </p:nvGrpSpPr>
          <p:grpSpPr>
            <a:xfrm>
              <a:off x="3737467" y="6380485"/>
              <a:ext cx="82785" cy="82785"/>
              <a:chOff x="0" y="0"/>
              <a:chExt cx="6350000" cy="63500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1" name="Group 71"/>
            <p:cNvGrpSpPr/>
            <p:nvPr/>
          </p:nvGrpSpPr>
          <p:grpSpPr>
            <a:xfrm>
              <a:off x="3737467" y="3187700"/>
              <a:ext cx="82785" cy="82785"/>
              <a:chOff x="0" y="0"/>
              <a:chExt cx="6350000" cy="6350000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3" name="Group 73"/>
            <p:cNvGrpSpPr/>
            <p:nvPr/>
          </p:nvGrpSpPr>
          <p:grpSpPr>
            <a:xfrm>
              <a:off x="3737467" y="9568185"/>
              <a:ext cx="82785" cy="82785"/>
              <a:chOff x="0" y="0"/>
              <a:chExt cx="6350000" cy="635000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5" name="Group 75"/>
            <p:cNvGrpSpPr/>
            <p:nvPr/>
          </p:nvGrpSpPr>
          <p:grpSpPr>
            <a:xfrm>
              <a:off x="550087" y="1618080"/>
              <a:ext cx="82785" cy="82785"/>
              <a:chOff x="0" y="0"/>
              <a:chExt cx="6350000" cy="6350000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7" name="Group 77"/>
            <p:cNvGrpSpPr/>
            <p:nvPr/>
          </p:nvGrpSpPr>
          <p:grpSpPr>
            <a:xfrm>
              <a:off x="550087" y="7998564"/>
              <a:ext cx="82785" cy="82785"/>
              <a:chOff x="0" y="0"/>
              <a:chExt cx="6350000" cy="6350000"/>
            </a:xfrm>
          </p:grpSpPr>
          <p:sp>
            <p:nvSpPr>
              <p:cNvPr id="78" name="Freeform 7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79" name="Group 79"/>
            <p:cNvGrpSpPr/>
            <p:nvPr/>
          </p:nvGrpSpPr>
          <p:grpSpPr>
            <a:xfrm>
              <a:off x="550087" y="4805780"/>
              <a:ext cx="82785" cy="82785"/>
              <a:chOff x="0" y="0"/>
              <a:chExt cx="6350000" cy="6350000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1" name="Group 81"/>
            <p:cNvGrpSpPr/>
            <p:nvPr/>
          </p:nvGrpSpPr>
          <p:grpSpPr>
            <a:xfrm>
              <a:off x="3737467" y="1618080"/>
              <a:ext cx="82785" cy="82785"/>
              <a:chOff x="0" y="0"/>
              <a:chExt cx="6350000" cy="6350000"/>
            </a:xfrm>
          </p:grpSpPr>
          <p:sp>
            <p:nvSpPr>
              <p:cNvPr id="82" name="Freeform 8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3" name="Group 83"/>
            <p:cNvGrpSpPr/>
            <p:nvPr/>
          </p:nvGrpSpPr>
          <p:grpSpPr>
            <a:xfrm>
              <a:off x="3737467" y="7998564"/>
              <a:ext cx="82785" cy="82785"/>
              <a:chOff x="0" y="0"/>
              <a:chExt cx="6350000" cy="635000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5" name="Group 85"/>
            <p:cNvGrpSpPr/>
            <p:nvPr/>
          </p:nvGrpSpPr>
          <p:grpSpPr>
            <a:xfrm>
              <a:off x="3737467" y="4805780"/>
              <a:ext cx="82785" cy="82785"/>
              <a:chOff x="0" y="0"/>
              <a:chExt cx="6350000" cy="6350000"/>
            </a:xfrm>
          </p:grpSpPr>
          <p:sp>
            <p:nvSpPr>
              <p:cNvPr id="86" name="Freeform 8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7" name="Group 87"/>
            <p:cNvGrpSpPr/>
            <p:nvPr/>
          </p:nvGrpSpPr>
          <p:grpSpPr>
            <a:xfrm>
              <a:off x="1088747" y="537155"/>
              <a:ext cx="82785" cy="82785"/>
              <a:chOff x="0" y="0"/>
              <a:chExt cx="6350000" cy="6350000"/>
            </a:xfrm>
          </p:grpSpPr>
          <p:sp>
            <p:nvSpPr>
              <p:cNvPr id="88" name="Freeform 8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89" name="Group 89"/>
            <p:cNvGrpSpPr/>
            <p:nvPr/>
          </p:nvGrpSpPr>
          <p:grpSpPr>
            <a:xfrm>
              <a:off x="1088747" y="6917640"/>
              <a:ext cx="82785" cy="82785"/>
              <a:chOff x="0" y="0"/>
              <a:chExt cx="6350000" cy="6350000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1" name="Group 91"/>
            <p:cNvGrpSpPr/>
            <p:nvPr/>
          </p:nvGrpSpPr>
          <p:grpSpPr>
            <a:xfrm>
              <a:off x="1088747" y="3724855"/>
              <a:ext cx="82785" cy="82785"/>
              <a:chOff x="0" y="0"/>
              <a:chExt cx="6350000" cy="6350000"/>
            </a:xfrm>
          </p:grpSpPr>
          <p:sp>
            <p:nvSpPr>
              <p:cNvPr id="92" name="Freeform 9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3" name="Group 93"/>
            <p:cNvGrpSpPr/>
            <p:nvPr/>
          </p:nvGrpSpPr>
          <p:grpSpPr>
            <a:xfrm>
              <a:off x="1088747" y="10105340"/>
              <a:ext cx="82785" cy="82785"/>
              <a:chOff x="0" y="0"/>
              <a:chExt cx="6350000" cy="6350000"/>
            </a:xfrm>
          </p:grpSpPr>
          <p:sp>
            <p:nvSpPr>
              <p:cNvPr id="94" name="Freeform 9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5" name="Group 95"/>
            <p:cNvGrpSpPr/>
            <p:nvPr/>
          </p:nvGrpSpPr>
          <p:grpSpPr>
            <a:xfrm>
              <a:off x="4276128" y="537155"/>
              <a:ext cx="82785" cy="82785"/>
              <a:chOff x="0" y="0"/>
              <a:chExt cx="6350000" cy="6350000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7" name="Group 97"/>
            <p:cNvGrpSpPr/>
            <p:nvPr/>
          </p:nvGrpSpPr>
          <p:grpSpPr>
            <a:xfrm>
              <a:off x="4276128" y="6917640"/>
              <a:ext cx="82785" cy="82785"/>
              <a:chOff x="0" y="0"/>
              <a:chExt cx="6350000" cy="6350000"/>
            </a:xfrm>
          </p:grpSpPr>
          <p:sp>
            <p:nvSpPr>
              <p:cNvPr id="98" name="Freeform 9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99" name="Group 99"/>
            <p:cNvGrpSpPr/>
            <p:nvPr/>
          </p:nvGrpSpPr>
          <p:grpSpPr>
            <a:xfrm>
              <a:off x="4276128" y="3724855"/>
              <a:ext cx="82785" cy="82785"/>
              <a:chOff x="0" y="0"/>
              <a:chExt cx="6350000" cy="6350000"/>
            </a:xfrm>
          </p:grpSpPr>
          <p:sp>
            <p:nvSpPr>
              <p:cNvPr id="100" name="Freeform 10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1" name="Group 101"/>
            <p:cNvGrpSpPr/>
            <p:nvPr/>
          </p:nvGrpSpPr>
          <p:grpSpPr>
            <a:xfrm>
              <a:off x="4276128" y="10105340"/>
              <a:ext cx="82785" cy="82785"/>
              <a:chOff x="0" y="0"/>
              <a:chExt cx="6350000" cy="6350000"/>
            </a:xfrm>
          </p:grpSpPr>
          <p:sp>
            <p:nvSpPr>
              <p:cNvPr id="102" name="Freeform 10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3" name="Group 103"/>
            <p:cNvGrpSpPr/>
            <p:nvPr/>
          </p:nvGrpSpPr>
          <p:grpSpPr>
            <a:xfrm>
              <a:off x="1088747" y="2155235"/>
              <a:ext cx="82785" cy="82785"/>
              <a:chOff x="0" y="0"/>
              <a:chExt cx="6350000" cy="635000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5" name="Group 105"/>
            <p:cNvGrpSpPr/>
            <p:nvPr/>
          </p:nvGrpSpPr>
          <p:grpSpPr>
            <a:xfrm>
              <a:off x="1088747" y="8535719"/>
              <a:ext cx="82785" cy="82785"/>
              <a:chOff x="0" y="0"/>
              <a:chExt cx="6350000" cy="6350000"/>
            </a:xfrm>
          </p:grpSpPr>
          <p:sp>
            <p:nvSpPr>
              <p:cNvPr id="106" name="Freeform 10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7" name="Group 107"/>
            <p:cNvGrpSpPr/>
            <p:nvPr/>
          </p:nvGrpSpPr>
          <p:grpSpPr>
            <a:xfrm>
              <a:off x="1088747" y="5342935"/>
              <a:ext cx="82785" cy="82785"/>
              <a:chOff x="0" y="0"/>
              <a:chExt cx="6350000" cy="6350000"/>
            </a:xfrm>
          </p:grpSpPr>
          <p:sp>
            <p:nvSpPr>
              <p:cNvPr id="108" name="Freeform 10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09" name="Group 109"/>
            <p:cNvGrpSpPr/>
            <p:nvPr/>
          </p:nvGrpSpPr>
          <p:grpSpPr>
            <a:xfrm>
              <a:off x="4276128" y="2155235"/>
              <a:ext cx="82785" cy="82785"/>
              <a:chOff x="0" y="0"/>
              <a:chExt cx="6350000" cy="6350000"/>
            </a:xfrm>
          </p:grpSpPr>
          <p:sp>
            <p:nvSpPr>
              <p:cNvPr id="110" name="Freeform 1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1" name="Group 111"/>
            <p:cNvGrpSpPr/>
            <p:nvPr/>
          </p:nvGrpSpPr>
          <p:grpSpPr>
            <a:xfrm>
              <a:off x="4276128" y="8535719"/>
              <a:ext cx="82785" cy="82785"/>
              <a:chOff x="0" y="0"/>
              <a:chExt cx="6350000" cy="6350000"/>
            </a:xfrm>
          </p:grpSpPr>
          <p:sp>
            <p:nvSpPr>
              <p:cNvPr id="112" name="Freeform 1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3" name="Group 113"/>
            <p:cNvGrpSpPr/>
            <p:nvPr/>
          </p:nvGrpSpPr>
          <p:grpSpPr>
            <a:xfrm>
              <a:off x="4276128" y="5342935"/>
              <a:ext cx="82785" cy="82785"/>
              <a:chOff x="0" y="0"/>
              <a:chExt cx="6350000" cy="6350000"/>
            </a:xfrm>
          </p:grpSpPr>
          <p:sp>
            <p:nvSpPr>
              <p:cNvPr id="114" name="Freeform 1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5" name="Group 115"/>
            <p:cNvGrpSpPr/>
            <p:nvPr/>
          </p:nvGrpSpPr>
          <p:grpSpPr>
            <a:xfrm>
              <a:off x="1628608" y="1075351"/>
              <a:ext cx="82785" cy="82785"/>
              <a:chOff x="0" y="0"/>
              <a:chExt cx="6350000" cy="6350000"/>
            </a:xfrm>
          </p:grpSpPr>
          <p:sp>
            <p:nvSpPr>
              <p:cNvPr id="116" name="Freeform 1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7" name="Group 117"/>
            <p:cNvGrpSpPr/>
            <p:nvPr/>
          </p:nvGrpSpPr>
          <p:grpSpPr>
            <a:xfrm>
              <a:off x="1628608" y="7455836"/>
              <a:ext cx="82785" cy="82785"/>
              <a:chOff x="0" y="0"/>
              <a:chExt cx="6350000" cy="6350000"/>
            </a:xfrm>
          </p:grpSpPr>
          <p:sp>
            <p:nvSpPr>
              <p:cNvPr id="118" name="Freeform 1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19" name="Group 119"/>
            <p:cNvGrpSpPr/>
            <p:nvPr/>
          </p:nvGrpSpPr>
          <p:grpSpPr>
            <a:xfrm>
              <a:off x="1628608" y="4263051"/>
              <a:ext cx="82785" cy="82785"/>
              <a:chOff x="0" y="0"/>
              <a:chExt cx="6350000" cy="6350000"/>
            </a:xfrm>
          </p:grpSpPr>
          <p:sp>
            <p:nvSpPr>
              <p:cNvPr id="120" name="Freeform 1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1" name="Group 121"/>
            <p:cNvGrpSpPr/>
            <p:nvPr/>
          </p:nvGrpSpPr>
          <p:grpSpPr>
            <a:xfrm>
              <a:off x="1628608" y="10643536"/>
              <a:ext cx="82785" cy="82785"/>
              <a:chOff x="0" y="0"/>
              <a:chExt cx="6350000" cy="6350000"/>
            </a:xfrm>
          </p:grpSpPr>
          <p:sp>
            <p:nvSpPr>
              <p:cNvPr id="122" name="Freeform 1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3" name="Group 123"/>
            <p:cNvGrpSpPr/>
            <p:nvPr/>
          </p:nvGrpSpPr>
          <p:grpSpPr>
            <a:xfrm>
              <a:off x="1628608" y="2693431"/>
              <a:ext cx="82785" cy="82785"/>
              <a:chOff x="0" y="0"/>
              <a:chExt cx="6350000" cy="6350000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5" name="Group 125"/>
            <p:cNvGrpSpPr/>
            <p:nvPr/>
          </p:nvGrpSpPr>
          <p:grpSpPr>
            <a:xfrm>
              <a:off x="1628608" y="9073915"/>
              <a:ext cx="82785" cy="82785"/>
              <a:chOff x="0" y="0"/>
              <a:chExt cx="6350000" cy="6350000"/>
            </a:xfrm>
          </p:grpSpPr>
          <p:sp>
            <p:nvSpPr>
              <p:cNvPr id="126" name="Freeform 12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7" name="Group 127"/>
            <p:cNvGrpSpPr/>
            <p:nvPr/>
          </p:nvGrpSpPr>
          <p:grpSpPr>
            <a:xfrm>
              <a:off x="1628608" y="5881131"/>
              <a:ext cx="82785" cy="82785"/>
              <a:chOff x="0" y="0"/>
              <a:chExt cx="6350000" cy="6350000"/>
            </a:xfrm>
          </p:grpSpPr>
          <p:sp>
            <p:nvSpPr>
              <p:cNvPr id="128" name="Freeform 12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29" name="Group 129"/>
            <p:cNvGrpSpPr/>
            <p:nvPr/>
          </p:nvGrpSpPr>
          <p:grpSpPr>
            <a:xfrm>
              <a:off x="2648719" y="0"/>
              <a:ext cx="82785" cy="82785"/>
              <a:chOff x="0" y="0"/>
              <a:chExt cx="1913890" cy="1913890"/>
            </a:xfrm>
          </p:grpSpPr>
          <p:sp>
            <p:nvSpPr>
              <p:cNvPr id="130" name="Freeform 1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1" name="Group 131"/>
            <p:cNvGrpSpPr/>
            <p:nvPr/>
          </p:nvGrpSpPr>
          <p:grpSpPr>
            <a:xfrm>
              <a:off x="2648719" y="6380485"/>
              <a:ext cx="82785" cy="82785"/>
              <a:chOff x="0" y="0"/>
              <a:chExt cx="1913890" cy="1913890"/>
            </a:xfrm>
          </p:grpSpPr>
          <p:sp>
            <p:nvSpPr>
              <p:cNvPr id="132" name="Freeform 1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3" name="Group 133"/>
            <p:cNvGrpSpPr/>
            <p:nvPr/>
          </p:nvGrpSpPr>
          <p:grpSpPr>
            <a:xfrm>
              <a:off x="2648719" y="3187700"/>
              <a:ext cx="82785" cy="82785"/>
              <a:chOff x="0" y="0"/>
              <a:chExt cx="1913890" cy="1913890"/>
            </a:xfrm>
          </p:grpSpPr>
          <p:sp>
            <p:nvSpPr>
              <p:cNvPr id="134" name="Freeform 1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5" name="Group 135"/>
            <p:cNvGrpSpPr/>
            <p:nvPr/>
          </p:nvGrpSpPr>
          <p:grpSpPr>
            <a:xfrm>
              <a:off x="2648719" y="9568185"/>
              <a:ext cx="82785" cy="82785"/>
              <a:chOff x="0" y="0"/>
              <a:chExt cx="1913890" cy="1913890"/>
            </a:xfrm>
          </p:grpSpPr>
          <p:sp>
            <p:nvSpPr>
              <p:cNvPr id="136" name="Freeform 1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7" name="Group 137"/>
            <p:cNvGrpSpPr/>
            <p:nvPr/>
          </p:nvGrpSpPr>
          <p:grpSpPr>
            <a:xfrm>
              <a:off x="2648719" y="1618080"/>
              <a:ext cx="82785" cy="82785"/>
              <a:chOff x="0" y="0"/>
              <a:chExt cx="1913890" cy="1913890"/>
            </a:xfrm>
          </p:grpSpPr>
          <p:sp>
            <p:nvSpPr>
              <p:cNvPr id="138" name="Freeform 1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39" name="Group 139"/>
            <p:cNvGrpSpPr/>
            <p:nvPr/>
          </p:nvGrpSpPr>
          <p:grpSpPr>
            <a:xfrm>
              <a:off x="2648719" y="7998564"/>
              <a:ext cx="82785" cy="82785"/>
              <a:chOff x="0" y="0"/>
              <a:chExt cx="1913890" cy="1913890"/>
            </a:xfrm>
          </p:grpSpPr>
          <p:sp>
            <p:nvSpPr>
              <p:cNvPr id="140" name="Freeform 1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1" name="Group 141"/>
            <p:cNvGrpSpPr/>
            <p:nvPr/>
          </p:nvGrpSpPr>
          <p:grpSpPr>
            <a:xfrm>
              <a:off x="2648719" y="4805780"/>
              <a:ext cx="82785" cy="82785"/>
              <a:chOff x="0" y="0"/>
              <a:chExt cx="1913890" cy="1913890"/>
            </a:xfrm>
          </p:grpSpPr>
          <p:sp>
            <p:nvSpPr>
              <p:cNvPr id="142" name="Freeform 1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3" name="Group 143"/>
            <p:cNvGrpSpPr/>
            <p:nvPr/>
          </p:nvGrpSpPr>
          <p:grpSpPr>
            <a:xfrm>
              <a:off x="0" y="537155"/>
              <a:ext cx="82785" cy="82785"/>
              <a:chOff x="0" y="0"/>
              <a:chExt cx="1913890" cy="1913890"/>
            </a:xfrm>
          </p:grpSpPr>
          <p:sp>
            <p:nvSpPr>
              <p:cNvPr id="144" name="Freeform 1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5" name="Group 145"/>
            <p:cNvGrpSpPr/>
            <p:nvPr/>
          </p:nvGrpSpPr>
          <p:grpSpPr>
            <a:xfrm>
              <a:off x="0" y="6917640"/>
              <a:ext cx="82785" cy="82785"/>
              <a:chOff x="0" y="0"/>
              <a:chExt cx="1913890" cy="1913890"/>
            </a:xfrm>
          </p:grpSpPr>
          <p:sp>
            <p:nvSpPr>
              <p:cNvPr id="146" name="Freeform 1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7" name="Group 147"/>
            <p:cNvGrpSpPr/>
            <p:nvPr/>
          </p:nvGrpSpPr>
          <p:grpSpPr>
            <a:xfrm>
              <a:off x="0" y="3724855"/>
              <a:ext cx="82785" cy="82785"/>
              <a:chOff x="0" y="0"/>
              <a:chExt cx="1913890" cy="1913890"/>
            </a:xfrm>
          </p:grpSpPr>
          <p:sp>
            <p:nvSpPr>
              <p:cNvPr id="148" name="Freeform 1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49" name="Group 149"/>
            <p:cNvGrpSpPr/>
            <p:nvPr/>
          </p:nvGrpSpPr>
          <p:grpSpPr>
            <a:xfrm>
              <a:off x="0" y="10105340"/>
              <a:ext cx="82785" cy="82785"/>
              <a:chOff x="0" y="0"/>
              <a:chExt cx="1913890" cy="1913890"/>
            </a:xfrm>
          </p:grpSpPr>
          <p:sp>
            <p:nvSpPr>
              <p:cNvPr id="150" name="Freeform 1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1" name="Group 151"/>
            <p:cNvGrpSpPr/>
            <p:nvPr/>
          </p:nvGrpSpPr>
          <p:grpSpPr>
            <a:xfrm>
              <a:off x="3187380" y="537155"/>
              <a:ext cx="82785" cy="82785"/>
              <a:chOff x="0" y="0"/>
              <a:chExt cx="1913890" cy="1913890"/>
            </a:xfrm>
          </p:grpSpPr>
          <p:sp>
            <p:nvSpPr>
              <p:cNvPr id="152" name="Freeform 1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3" name="Group 153"/>
            <p:cNvGrpSpPr/>
            <p:nvPr/>
          </p:nvGrpSpPr>
          <p:grpSpPr>
            <a:xfrm>
              <a:off x="3187380" y="6917640"/>
              <a:ext cx="82785" cy="82785"/>
              <a:chOff x="0" y="0"/>
              <a:chExt cx="1913890" cy="1913890"/>
            </a:xfrm>
          </p:grpSpPr>
          <p:sp>
            <p:nvSpPr>
              <p:cNvPr id="154" name="Freeform 1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5" name="Group 155"/>
            <p:cNvGrpSpPr/>
            <p:nvPr/>
          </p:nvGrpSpPr>
          <p:grpSpPr>
            <a:xfrm>
              <a:off x="3187380" y="3724855"/>
              <a:ext cx="82785" cy="82785"/>
              <a:chOff x="0" y="0"/>
              <a:chExt cx="1913890" cy="1913890"/>
            </a:xfrm>
          </p:grpSpPr>
          <p:sp>
            <p:nvSpPr>
              <p:cNvPr id="156" name="Freeform 15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7" name="Group 157"/>
            <p:cNvGrpSpPr/>
            <p:nvPr/>
          </p:nvGrpSpPr>
          <p:grpSpPr>
            <a:xfrm>
              <a:off x="3187380" y="10105340"/>
              <a:ext cx="82785" cy="82785"/>
              <a:chOff x="0" y="0"/>
              <a:chExt cx="1913890" cy="1913890"/>
            </a:xfrm>
          </p:grpSpPr>
          <p:sp>
            <p:nvSpPr>
              <p:cNvPr id="158" name="Freeform 15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59" name="Group 159"/>
            <p:cNvGrpSpPr/>
            <p:nvPr/>
          </p:nvGrpSpPr>
          <p:grpSpPr>
            <a:xfrm>
              <a:off x="0" y="2155235"/>
              <a:ext cx="82785" cy="82785"/>
              <a:chOff x="0" y="0"/>
              <a:chExt cx="1913890" cy="1913890"/>
            </a:xfrm>
          </p:grpSpPr>
          <p:sp>
            <p:nvSpPr>
              <p:cNvPr id="160" name="Freeform 16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1" name="Group 161"/>
            <p:cNvGrpSpPr/>
            <p:nvPr/>
          </p:nvGrpSpPr>
          <p:grpSpPr>
            <a:xfrm>
              <a:off x="0" y="8535719"/>
              <a:ext cx="82785" cy="82785"/>
              <a:chOff x="0" y="0"/>
              <a:chExt cx="1913890" cy="1913890"/>
            </a:xfrm>
          </p:grpSpPr>
          <p:sp>
            <p:nvSpPr>
              <p:cNvPr id="162" name="Freeform 16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3" name="Group 163"/>
            <p:cNvGrpSpPr/>
            <p:nvPr/>
          </p:nvGrpSpPr>
          <p:grpSpPr>
            <a:xfrm>
              <a:off x="0" y="5342935"/>
              <a:ext cx="82785" cy="82785"/>
              <a:chOff x="0" y="0"/>
              <a:chExt cx="1913890" cy="1913890"/>
            </a:xfrm>
          </p:grpSpPr>
          <p:sp>
            <p:nvSpPr>
              <p:cNvPr id="164" name="Freeform 16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5" name="Group 165"/>
            <p:cNvGrpSpPr/>
            <p:nvPr/>
          </p:nvGrpSpPr>
          <p:grpSpPr>
            <a:xfrm>
              <a:off x="3187380" y="2155235"/>
              <a:ext cx="82785" cy="82785"/>
              <a:chOff x="0" y="0"/>
              <a:chExt cx="1913890" cy="1913890"/>
            </a:xfrm>
          </p:grpSpPr>
          <p:sp>
            <p:nvSpPr>
              <p:cNvPr id="166" name="Freeform 16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7" name="Group 167"/>
            <p:cNvGrpSpPr/>
            <p:nvPr/>
          </p:nvGrpSpPr>
          <p:grpSpPr>
            <a:xfrm>
              <a:off x="3187380" y="8535719"/>
              <a:ext cx="82785" cy="82785"/>
              <a:chOff x="0" y="0"/>
              <a:chExt cx="1913890" cy="1913890"/>
            </a:xfrm>
          </p:grpSpPr>
          <p:sp>
            <p:nvSpPr>
              <p:cNvPr id="168" name="Freeform 16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69" name="Group 169"/>
            <p:cNvGrpSpPr/>
            <p:nvPr/>
          </p:nvGrpSpPr>
          <p:grpSpPr>
            <a:xfrm>
              <a:off x="3187380" y="5342935"/>
              <a:ext cx="82785" cy="82785"/>
              <a:chOff x="0" y="0"/>
              <a:chExt cx="1913890" cy="1913890"/>
            </a:xfrm>
          </p:grpSpPr>
          <p:sp>
            <p:nvSpPr>
              <p:cNvPr id="170" name="Freeform 17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1" name="Group 171"/>
            <p:cNvGrpSpPr/>
            <p:nvPr/>
          </p:nvGrpSpPr>
          <p:grpSpPr>
            <a:xfrm>
              <a:off x="539861" y="1075351"/>
              <a:ext cx="82785" cy="82785"/>
              <a:chOff x="0" y="0"/>
              <a:chExt cx="1913890" cy="1913890"/>
            </a:xfrm>
          </p:grpSpPr>
          <p:sp>
            <p:nvSpPr>
              <p:cNvPr id="172" name="Freeform 17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3" name="Group 173"/>
            <p:cNvGrpSpPr/>
            <p:nvPr/>
          </p:nvGrpSpPr>
          <p:grpSpPr>
            <a:xfrm>
              <a:off x="539861" y="7455836"/>
              <a:ext cx="82785" cy="82785"/>
              <a:chOff x="0" y="0"/>
              <a:chExt cx="1913890" cy="1913890"/>
            </a:xfrm>
          </p:grpSpPr>
          <p:sp>
            <p:nvSpPr>
              <p:cNvPr id="174" name="Freeform 17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5" name="Group 175"/>
            <p:cNvGrpSpPr/>
            <p:nvPr/>
          </p:nvGrpSpPr>
          <p:grpSpPr>
            <a:xfrm>
              <a:off x="539861" y="4263051"/>
              <a:ext cx="82785" cy="82785"/>
              <a:chOff x="0" y="0"/>
              <a:chExt cx="1913890" cy="1913890"/>
            </a:xfrm>
          </p:grpSpPr>
          <p:sp>
            <p:nvSpPr>
              <p:cNvPr id="176" name="Freeform 17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7" name="Group 177"/>
            <p:cNvGrpSpPr/>
            <p:nvPr/>
          </p:nvGrpSpPr>
          <p:grpSpPr>
            <a:xfrm>
              <a:off x="539861" y="10643536"/>
              <a:ext cx="82785" cy="82785"/>
              <a:chOff x="0" y="0"/>
              <a:chExt cx="1913890" cy="1913890"/>
            </a:xfrm>
          </p:grpSpPr>
          <p:sp>
            <p:nvSpPr>
              <p:cNvPr id="178" name="Freeform 17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79" name="Group 179"/>
            <p:cNvGrpSpPr/>
            <p:nvPr/>
          </p:nvGrpSpPr>
          <p:grpSpPr>
            <a:xfrm>
              <a:off x="3727241" y="1075351"/>
              <a:ext cx="82785" cy="82785"/>
              <a:chOff x="0" y="0"/>
              <a:chExt cx="1913890" cy="1913890"/>
            </a:xfrm>
          </p:grpSpPr>
          <p:sp>
            <p:nvSpPr>
              <p:cNvPr id="180" name="Freeform 18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81" name="Group 181"/>
            <p:cNvGrpSpPr/>
            <p:nvPr/>
          </p:nvGrpSpPr>
          <p:grpSpPr>
            <a:xfrm>
              <a:off x="3727241" y="7455836"/>
              <a:ext cx="82785" cy="82785"/>
              <a:chOff x="0" y="0"/>
              <a:chExt cx="1913890" cy="1913890"/>
            </a:xfrm>
          </p:grpSpPr>
          <p:sp>
            <p:nvSpPr>
              <p:cNvPr id="182" name="Freeform 18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83" name="Group 183"/>
            <p:cNvGrpSpPr/>
            <p:nvPr/>
          </p:nvGrpSpPr>
          <p:grpSpPr>
            <a:xfrm>
              <a:off x="3727241" y="4263051"/>
              <a:ext cx="82785" cy="82785"/>
              <a:chOff x="0" y="0"/>
              <a:chExt cx="1913890" cy="1913890"/>
            </a:xfrm>
          </p:grpSpPr>
          <p:sp>
            <p:nvSpPr>
              <p:cNvPr id="184" name="Freeform 18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85" name="Group 185"/>
            <p:cNvGrpSpPr/>
            <p:nvPr/>
          </p:nvGrpSpPr>
          <p:grpSpPr>
            <a:xfrm>
              <a:off x="3727241" y="10643536"/>
              <a:ext cx="82785" cy="82785"/>
              <a:chOff x="0" y="0"/>
              <a:chExt cx="1913890" cy="1913890"/>
            </a:xfrm>
          </p:grpSpPr>
          <p:sp>
            <p:nvSpPr>
              <p:cNvPr id="186" name="Freeform 18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87" name="Group 187"/>
            <p:cNvGrpSpPr/>
            <p:nvPr/>
          </p:nvGrpSpPr>
          <p:grpSpPr>
            <a:xfrm>
              <a:off x="539861" y="2693431"/>
              <a:ext cx="82785" cy="82785"/>
              <a:chOff x="0" y="0"/>
              <a:chExt cx="1913890" cy="1913890"/>
            </a:xfrm>
          </p:grpSpPr>
          <p:sp>
            <p:nvSpPr>
              <p:cNvPr id="188" name="Freeform 18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89" name="Group 189"/>
            <p:cNvGrpSpPr/>
            <p:nvPr/>
          </p:nvGrpSpPr>
          <p:grpSpPr>
            <a:xfrm>
              <a:off x="539861" y="9073915"/>
              <a:ext cx="82785" cy="82785"/>
              <a:chOff x="0" y="0"/>
              <a:chExt cx="1913890" cy="1913890"/>
            </a:xfrm>
          </p:grpSpPr>
          <p:sp>
            <p:nvSpPr>
              <p:cNvPr id="190" name="Freeform 19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1" name="Group 191"/>
            <p:cNvGrpSpPr/>
            <p:nvPr/>
          </p:nvGrpSpPr>
          <p:grpSpPr>
            <a:xfrm>
              <a:off x="539861" y="5881131"/>
              <a:ext cx="82785" cy="82785"/>
              <a:chOff x="0" y="0"/>
              <a:chExt cx="1913890" cy="1913890"/>
            </a:xfrm>
          </p:grpSpPr>
          <p:sp>
            <p:nvSpPr>
              <p:cNvPr id="192" name="Freeform 19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3" name="Group 193"/>
            <p:cNvGrpSpPr/>
            <p:nvPr/>
          </p:nvGrpSpPr>
          <p:grpSpPr>
            <a:xfrm>
              <a:off x="3727241" y="2693431"/>
              <a:ext cx="82785" cy="82785"/>
              <a:chOff x="0" y="0"/>
              <a:chExt cx="1913890" cy="1913890"/>
            </a:xfrm>
          </p:grpSpPr>
          <p:sp>
            <p:nvSpPr>
              <p:cNvPr id="194" name="Freeform 19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5" name="Group 195"/>
            <p:cNvGrpSpPr/>
            <p:nvPr/>
          </p:nvGrpSpPr>
          <p:grpSpPr>
            <a:xfrm>
              <a:off x="3727241" y="9073915"/>
              <a:ext cx="82785" cy="82785"/>
              <a:chOff x="0" y="0"/>
              <a:chExt cx="1913890" cy="1913890"/>
            </a:xfrm>
          </p:grpSpPr>
          <p:sp>
            <p:nvSpPr>
              <p:cNvPr id="196" name="Freeform 19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7" name="Group 197"/>
            <p:cNvGrpSpPr/>
            <p:nvPr/>
          </p:nvGrpSpPr>
          <p:grpSpPr>
            <a:xfrm>
              <a:off x="3727241" y="5881131"/>
              <a:ext cx="82785" cy="82785"/>
              <a:chOff x="0" y="0"/>
              <a:chExt cx="1913890" cy="1913890"/>
            </a:xfrm>
          </p:grpSpPr>
          <p:sp>
            <p:nvSpPr>
              <p:cNvPr id="198" name="Freeform 19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199" name="Group 199"/>
            <p:cNvGrpSpPr/>
            <p:nvPr/>
          </p:nvGrpSpPr>
          <p:grpSpPr>
            <a:xfrm>
              <a:off x="2109980" y="1075351"/>
              <a:ext cx="82785" cy="82785"/>
              <a:chOff x="0" y="0"/>
              <a:chExt cx="1913890" cy="1913890"/>
            </a:xfrm>
          </p:grpSpPr>
          <p:sp>
            <p:nvSpPr>
              <p:cNvPr id="200" name="Freeform 20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01" name="Group 201"/>
            <p:cNvGrpSpPr/>
            <p:nvPr/>
          </p:nvGrpSpPr>
          <p:grpSpPr>
            <a:xfrm>
              <a:off x="2109980" y="7455836"/>
              <a:ext cx="82785" cy="82785"/>
              <a:chOff x="0" y="0"/>
              <a:chExt cx="1913890" cy="1913890"/>
            </a:xfrm>
          </p:grpSpPr>
          <p:sp>
            <p:nvSpPr>
              <p:cNvPr id="202" name="Freeform 20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03" name="Group 203"/>
            <p:cNvGrpSpPr/>
            <p:nvPr/>
          </p:nvGrpSpPr>
          <p:grpSpPr>
            <a:xfrm>
              <a:off x="2109980" y="4263051"/>
              <a:ext cx="82785" cy="82785"/>
              <a:chOff x="0" y="0"/>
              <a:chExt cx="1913890" cy="1913890"/>
            </a:xfrm>
          </p:grpSpPr>
          <p:sp>
            <p:nvSpPr>
              <p:cNvPr id="204" name="Freeform 20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05" name="Group 205"/>
            <p:cNvGrpSpPr/>
            <p:nvPr/>
          </p:nvGrpSpPr>
          <p:grpSpPr>
            <a:xfrm>
              <a:off x="2109980" y="10643536"/>
              <a:ext cx="82785" cy="82785"/>
              <a:chOff x="0" y="0"/>
              <a:chExt cx="1913890" cy="1913890"/>
            </a:xfrm>
          </p:grpSpPr>
          <p:sp>
            <p:nvSpPr>
              <p:cNvPr id="206" name="Freeform 20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07" name="Group 207"/>
            <p:cNvGrpSpPr/>
            <p:nvPr/>
          </p:nvGrpSpPr>
          <p:grpSpPr>
            <a:xfrm>
              <a:off x="2109980" y="2693431"/>
              <a:ext cx="82785" cy="82785"/>
              <a:chOff x="0" y="0"/>
              <a:chExt cx="1913890" cy="1913890"/>
            </a:xfrm>
          </p:grpSpPr>
          <p:sp>
            <p:nvSpPr>
              <p:cNvPr id="208" name="Freeform 20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09" name="Group 209"/>
            <p:cNvGrpSpPr/>
            <p:nvPr/>
          </p:nvGrpSpPr>
          <p:grpSpPr>
            <a:xfrm>
              <a:off x="2109980" y="9073915"/>
              <a:ext cx="82785" cy="82785"/>
              <a:chOff x="0" y="0"/>
              <a:chExt cx="1913890" cy="1913890"/>
            </a:xfrm>
          </p:grpSpPr>
          <p:sp>
            <p:nvSpPr>
              <p:cNvPr id="210" name="Freeform 2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1" name="Group 211"/>
            <p:cNvGrpSpPr/>
            <p:nvPr/>
          </p:nvGrpSpPr>
          <p:grpSpPr>
            <a:xfrm>
              <a:off x="2109980" y="5881131"/>
              <a:ext cx="82785" cy="82785"/>
              <a:chOff x="0" y="0"/>
              <a:chExt cx="1913890" cy="1913890"/>
            </a:xfrm>
          </p:grpSpPr>
          <p:sp>
            <p:nvSpPr>
              <p:cNvPr id="212" name="Freeform 2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3" name="Group 213"/>
            <p:cNvGrpSpPr/>
            <p:nvPr/>
          </p:nvGrpSpPr>
          <p:grpSpPr>
            <a:xfrm>
              <a:off x="1088826" y="0"/>
              <a:ext cx="82785" cy="82785"/>
              <a:chOff x="0" y="0"/>
              <a:chExt cx="1913890" cy="1913890"/>
            </a:xfrm>
          </p:grpSpPr>
          <p:sp>
            <p:nvSpPr>
              <p:cNvPr id="214" name="Freeform 2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5" name="Group 215"/>
            <p:cNvGrpSpPr/>
            <p:nvPr/>
          </p:nvGrpSpPr>
          <p:grpSpPr>
            <a:xfrm>
              <a:off x="1088826" y="6380485"/>
              <a:ext cx="82785" cy="82785"/>
              <a:chOff x="0" y="0"/>
              <a:chExt cx="1913890" cy="1913890"/>
            </a:xfrm>
          </p:grpSpPr>
          <p:sp>
            <p:nvSpPr>
              <p:cNvPr id="216" name="Freeform 2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7" name="Group 217"/>
            <p:cNvGrpSpPr/>
            <p:nvPr/>
          </p:nvGrpSpPr>
          <p:grpSpPr>
            <a:xfrm>
              <a:off x="1088826" y="3187700"/>
              <a:ext cx="82785" cy="82785"/>
              <a:chOff x="0" y="0"/>
              <a:chExt cx="1913890" cy="1913890"/>
            </a:xfrm>
          </p:grpSpPr>
          <p:sp>
            <p:nvSpPr>
              <p:cNvPr id="218" name="Freeform 2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19" name="Group 219"/>
            <p:cNvGrpSpPr/>
            <p:nvPr/>
          </p:nvGrpSpPr>
          <p:grpSpPr>
            <a:xfrm>
              <a:off x="1088826" y="9568185"/>
              <a:ext cx="82785" cy="82785"/>
              <a:chOff x="0" y="0"/>
              <a:chExt cx="1913890" cy="1913890"/>
            </a:xfrm>
          </p:grpSpPr>
          <p:sp>
            <p:nvSpPr>
              <p:cNvPr id="220" name="Freeform 2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21" name="Group 221"/>
            <p:cNvGrpSpPr/>
            <p:nvPr/>
          </p:nvGrpSpPr>
          <p:grpSpPr>
            <a:xfrm>
              <a:off x="4276206" y="0"/>
              <a:ext cx="82785" cy="82785"/>
              <a:chOff x="0" y="0"/>
              <a:chExt cx="1913890" cy="1913890"/>
            </a:xfrm>
          </p:grpSpPr>
          <p:sp>
            <p:nvSpPr>
              <p:cNvPr id="222" name="Freeform 2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23" name="Group 223"/>
            <p:cNvGrpSpPr/>
            <p:nvPr/>
          </p:nvGrpSpPr>
          <p:grpSpPr>
            <a:xfrm>
              <a:off x="4276206" y="6380485"/>
              <a:ext cx="82785" cy="82785"/>
              <a:chOff x="0" y="0"/>
              <a:chExt cx="1913890" cy="1913890"/>
            </a:xfrm>
          </p:grpSpPr>
          <p:sp>
            <p:nvSpPr>
              <p:cNvPr id="224" name="Freeform 2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25" name="Group 225"/>
            <p:cNvGrpSpPr/>
            <p:nvPr/>
          </p:nvGrpSpPr>
          <p:grpSpPr>
            <a:xfrm>
              <a:off x="4276206" y="3187700"/>
              <a:ext cx="82785" cy="82785"/>
              <a:chOff x="0" y="0"/>
              <a:chExt cx="1913890" cy="1913890"/>
            </a:xfrm>
          </p:grpSpPr>
          <p:sp>
            <p:nvSpPr>
              <p:cNvPr id="226" name="Freeform 2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27" name="Group 227"/>
            <p:cNvGrpSpPr/>
            <p:nvPr/>
          </p:nvGrpSpPr>
          <p:grpSpPr>
            <a:xfrm>
              <a:off x="4276206" y="9568185"/>
              <a:ext cx="82785" cy="82785"/>
              <a:chOff x="0" y="0"/>
              <a:chExt cx="1913890" cy="1913890"/>
            </a:xfrm>
          </p:grpSpPr>
          <p:sp>
            <p:nvSpPr>
              <p:cNvPr id="228" name="Freeform 2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29" name="Group 229"/>
            <p:cNvGrpSpPr/>
            <p:nvPr/>
          </p:nvGrpSpPr>
          <p:grpSpPr>
            <a:xfrm>
              <a:off x="1088826" y="1618080"/>
              <a:ext cx="82785" cy="82785"/>
              <a:chOff x="0" y="0"/>
              <a:chExt cx="1913890" cy="1913890"/>
            </a:xfrm>
          </p:grpSpPr>
          <p:sp>
            <p:nvSpPr>
              <p:cNvPr id="230" name="Freeform 2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1" name="Group 231"/>
            <p:cNvGrpSpPr/>
            <p:nvPr/>
          </p:nvGrpSpPr>
          <p:grpSpPr>
            <a:xfrm>
              <a:off x="1088826" y="7998564"/>
              <a:ext cx="82785" cy="82785"/>
              <a:chOff x="0" y="0"/>
              <a:chExt cx="1913890" cy="1913890"/>
            </a:xfrm>
          </p:grpSpPr>
          <p:sp>
            <p:nvSpPr>
              <p:cNvPr id="232" name="Freeform 2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3" name="Group 233"/>
            <p:cNvGrpSpPr/>
            <p:nvPr/>
          </p:nvGrpSpPr>
          <p:grpSpPr>
            <a:xfrm>
              <a:off x="1088826" y="4805780"/>
              <a:ext cx="82785" cy="82785"/>
              <a:chOff x="0" y="0"/>
              <a:chExt cx="1913890" cy="1913890"/>
            </a:xfrm>
          </p:grpSpPr>
          <p:sp>
            <p:nvSpPr>
              <p:cNvPr id="234" name="Freeform 2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5" name="Group 235"/>
            <p:cNvGrpSpPr/>
            <p:nvPr/>
          </p:nvGrpSpPr>
          <p:grpSpPr>
            <a:xfrm>
              <a:off x="4276206" y="1618080"/>
              <a:ext cx="82785" cy="82785"/>
              <a:chOff x="0" y="0"/>
              <a:chExt cx="1913890" cy="1913890"/>
            </a:xfrm>
          </p:grpSpPr>
          <p:sp>
            <p:nvSpPr>
              <p:cNvPr id="236" name="Freeform 2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7" name="Group 237"/>
            <p:cNvGrpSpPr/>
            <p:nvPr/>
          </p:nvGrpSpPr>
          <p:grpSpPr>
            <a:xfrm>
              <a:off x="4276206" y="7998564"/>
              <a:ext cx="82785" cy="82785"/>
              <a:chOff x="0" y="0"/>
              <a:chExt cx="1913890" cy="1913890"/>
            </a:xfrm>
          </p:grpSpPr>
          <p:sp>
            <p:nvSpPr>
              <p:cNvPr id="238" name="Freeform 2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39" name="Group 239"/>
            <p:cNvGrpSpPr/>
            <p:nvPr/>
          </p:nvGrpSpPr>
          <p:grpSpPr>
            <a:xfrm>
              <a:off x="4276206" y="4805780"/>
              <a:ext cx="82785" cy="82785"/>
              <a:chOff x="0" y="0"/>
              <a:chExt cx="1913890" cy="1913890"/>
            </a:xfrm>
          </p:grpSpPr>
          <p:sp>
            <p:nvSpPr>
              <p:cNvPr id="240" name="Freeform 2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41" name="Group 241"/>
            <p:cNvGrpSpPr/>
            <p:nvPr/>
          </p:nvGrpSpPr>
          <p:grpSpPr>
            <a:xfrm>
              <a:off x="1627486" y="537155"/>
              <a:ext cx="82785" cy="82785"/>
              <a:chOff x="0" y="0"/>
              <a:chExt cx="1913890" cy="1913890"/>
            </a:xfrm>
          </p:grpSpPr>
          <p:sp>
            <p:nvSpPr>
              <p:cNvPr id="242" name="Freeform 2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43" name="Group 243"/>
            <p:cNvGrpSpPr/>
            <p:nvPr/>
          </p:nvGrpSpPr>
          <p:grpSpPr>
            <a:xfrm>
              <a:off x="1627486" y="6917640"/>
              <a:ext cx="82785" cy="82785"/>
              <a:chOff x="0" y="0"/>
              <a:chExt cx="1913890" cy="1913890"/>
            </a:xfrm>
          </p:grpSpPr>
          <p:sp>
            <p:nvSpPr>
              <p:cNvPr id="244" name="Freeform 2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45" name="Group 245"/>
            <p:cNvGrpSpPr/>
            <p:nvPr/>
          </p:nvGrpSpPr>
          <p:grpSpPr>
            <a:xfrm>
              <a:off x="1627486" y="3724855"/>
              <a:ext cx="82785" cy="82785"/>
              <a:chOff x="0" y="0"/>
              <a:chExt cx="1913890" cy="1913890"/>
            </a:xfrm>
          </p:grpSpPr>
          <p:sp>
            <p:nvSpPr>
              <p:cNvPr id="246" name="Freeform 2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47" name="Group 247"/>
            <p:cNvGrpSpPr/>
            <p:nvPr/>
          </p:nvGrpSpPr>
          <p:grpSpPr>
            <a:xfrm>
              <a:off x="1627486" y="10105340"/>
              <a:ext cx="82785" cy="82785"/>
              <a:chOff x="0" y="0"/>
              <a:chExt cx="1913890" cy="1913890"/>
            </a:xfrm>
          </p:grpSpPr>
          <p:sp>
            <p:nvSpPr>
              <p:cNvPr id="248" name="Freeform 2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49" name="Group 249"/>
            <p:cNvGrpSpPr/>
            <p:nvPr/>
          </p:nvGrpSpPr>
          <p:grpSpPr>
            <a:xfrm>
              <a:off x="1627486" y="2155235"/>
              <a:ext cx="82785" cy="82785"/>
              <a:chOff x="0" y="0"/>
              <a:chExt cx="1913890" cy="1913890"/>
            </a:xfrm>
          </p:grpSpPr>
          <p:sp>
            <p:nvSpPr>
              <p:cNvPr id="250" name="Freeform 2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1" name="Group 251"/>
            <p:cNvGrpSpPr/>
            <p:nvPr/>
          </p:nvGrpSpPr>
          <p:grpSpPr>
            <a:xfrm>
              <a:off x="1627486" y="8535719"/>
              <a:ext cx="82785" cy="82785"/>
              <a:chOff x="0" y="0"/>
              <a:chExt cx="1913890" cy="1913890"/>
            </a:xfrm>
          </p:grpSpPr>
          <p:sp>
            <p:nvSpPr>
              <p:cNvPr id="252" name="Freeform 2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3" name="Group 253"/>
            <p:cNvGrpSpPr/>
            <p:nvPr/>
          </p:nvGrpSpPr>
          <p:grpSpPr>
            <a:xfrm>
              <a:off x="1627486" y="5342935"/>
              <a:ext cx="82785" cy="82785"/>
              <a:chOff x="0" y="0"/>
              <a:chExt cx="1913890" cy="1913890"/>
            </a:xfrm>
          </p:grpSpPr>
          <p:sp>
            <p:nvSpPr>
              <p:cNvPr id="254" name="Freeform 25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5" name="Group 255"/>
            <p:cNvGrpSpPr>
              <a:grpSpLocks noChangeAspect="1"/>
            </p:cNvGrpSpPr>
            <p:nvPr/>
          </p:nvGrpSpPr>
          <p:grpSpPr>
            <a:xfrm>
              <a:off x="78" y="0"/>
              <a:ext cx="95594" cy="82785"/>
              <a:chOff x="0" y="0"/>
              <a:chExt cx="6350000" cy="5499100"/>
            </a:xfrm>
          </p:grpSpPr>
          <p:sp>
            <p:nvSpPr>
              <p:cNvPr id="256" name="Freeform 2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7" name="Group 257"/>
            <p:cNvGrpSpPr>
              <a:grpSpLocks noChangeAspect="1"/>
            </p:cNvGrpSpPr>
            <p:nvPr/>
          </p:nvGrpSpPr>
          <p:grpSpPr>
            <a:xfrm>
              <a:off x="78" y="6380485"/>
              <a:ext cx="95594" cy="82785"/>
              <a:chOff x="0" y="0"/>
              <a:chExt cx="6350000" cy="5499100"/>
            </a:xfrm>
          </p:grpSpPr>
          <p:sp>
            <p:nvSpPr>
              <p:cNvPr id="258" name="Freeform 2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59" name="Group 259"/>
            <p:cNvGrpSpPr>
              <a:grpSpLocks noChangeAspect="1"/>
            </p:cNvGrpSpPr>
            <p:nvPr/>
          </p:nvGrpSpPr>
          <p:grpSpPr>
            <a:xfrm>
              <a:off x="78" y="3187700"/>
              <a:ext cx="95594" cy="82785"/>
              <a:chOff x="0" y="0"/>
              <a:chExt cx="6350000" cy="5499100"/>
            </a:xfrm>
          </p:grpSpPr>
          <p:sp>
            <p:nvSpPr>
              <p:cNvPr id="260" name="Freeform 2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61" name="Group 261"/>
            <p:cNvGrpSpPr>
              <a:grpSpLocks noChangeAspect="1"/>
            </p:cNvGrpSpPr>
            <p:nvPr/>
          </p:nvGrpSpPr>
          <p:grpSpPr>
            <a:xfrm>
              <a:off x="78" y="9568185"/>
              <a:ext cx="95594" cy="82785"/>
              <a:chOff x="0" y="0"/>
              <a:chExt cx="6350000" cy="5499100"/>
            </a:xfrm>
          </p:grpSpPr>
          <p:sp>
            <p:nvSpPr>
              <p:cNvPr id="262" name="Freeform 2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63" name="Group 263"/>
            <p:cNvGrpSpPr>
              <a:grpSpLocks noChangeAspect="1"/>
            </p:cNvGrpSpPr>
            <p:nvPr/>
          </p:nvGrpSpPr>
          <p:grpSpPr>
            <a:xfrm>
              <a:off x="3187459" y="0"/>
              <a:ext cx="95594" cy="82785"/>
              <a:chOff x="0" y="0"/>
              <a:chExt cx="6350000" cy="5499100"/>
            </a:xfrm>
          </p:grpSpPr>
          <p:sp>
            <p:nvSpPr>
              <p:cNvPr id="264" name="Freeform 2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65" name="Group 265"/>
            <p:cNvGrpSpPr>
              <a:grpSpLocks noChangeAspect="1"/>
            </p:cNvGrpSpPr>
            <p:nvPr/>
          </p:nvGrpSpPr>
          <p:grpSpPr>
            <a:xfrm>
              <a:off x="3187459" y="6380485"/>
              <a:ext cx="95594" cy="82785"/>
              <a:chOff x="0" y="0"/>
              <a:chExt cx="6350000" cy="5499100"/>
            </a:xfrm>
          </p:grpSpPr>
          <p:sp>
            <p:nvSpPr>
              <p:cNvPr id="266" name="Freeform 2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67" name="Group 267"/>
            <p:cNvGrpSpPr>
              <a:grpSpLocks noChangeAspect="1"/>
            </p:cNvGrpSpPr>
            <p:nvPr/>
          </p:nvGrpSpPr>
          <p:grpSpPr>
            <a:xfrm>
              <a:off x="3187459" y="3187700"/>
              <a:ext cx="95594" cy="82785"/>
              <a:chOff x="0" y="0"/>
              <a:chExt cx="6350000" cy="5499100"/>
            </a:xfrm>
          </p:grpSpPr>
          <p:sp>
            <p:nvSpPr>
              <p:cNvPr id="268" name="Freeform 2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69" name="Group 269"/>
            <p:cNvGrpSpPr>
              <a:grpSpLocks noChangeAspect="1"/>
            </p:cNvGrpSpPr>
            <p:nvPr/>
          </p:nvGrpSpPr>
          <p:grpSpPr>
            <a:xfrm>
              <a:off x="3187459" y="9568185"/>
              <a:ext cx="95594" cy="82785"/>
              <a:chOff x="0" y="0"/>
              <a:chExt cx="6350000" cy="5499100"/>
            </a:xfrm>
          </p:grpSpPr>
          <p:sp>
            <p:nvSpPr>
              <p:cNvPr id="270" name="Freeform 2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1" name="Group 271"/>
            <p:cNvGrpSpPr>
              <a:grpSpLocks noChangeAspect="1"/>
            </p:cNvGrpSpPr>
            <p:nvPr/>
          </p:nvGrpSpPr>
          <p:grpSpPr>
            <a:xfrm>
              <a:off x="78" y="1618080"/>
              <a:ext cx="95594" cy="82785"/>
              <a:chOff x="0" y="0"/>
              <a:chExt cx="6350000" cy="5499100"/>
            </a:xfrm>
          </p:grpSpPr>
          <p:sp>
            <p:nvSpPr>
              <p:cNvPr id="272" name="Freeform 2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3" name="Group 273"/>
            <p:cNvGrpSpPr>
              <a:grpSpLocks noChangeAspect="1"/>
            </p:cNvGrpSpPr>
            <p:nvPr/>
          </p:nvGrpSpPr>
          <p:grpSpPr>
            <a:xfrm>
              <a:off x="78" y="7998564"/>
              <a:ext cx="95594" cy="82785"/>
              <a:chOff x="0" y="0"/>
              <a:chExt cx="6350000" cy="5499100"/>
            </a:xfrm>
          </p:grpSpPr>
          <p:sp>
            <p:nvSpPr>
              <p:cNvPr id="274" name="Freeform 2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5" name="Group 275"/>
            <p:cNvGrpSpPr>
              <a:grpSpLocks noChangeAspect="1"/>
            </p:cNvGrpSpPr>
            <p:nvPr/>
          </p:nvGrpSpPr>
          <p:grpSpPr>
            <a:xfrm>
              <a:off x="78" y="4805780"/>
              <a:ext cx="95594" cy="82785"/>
              <a:chOff x="0" y="0"/>
              <a:chExt cx="6350000" cy="5499100"/>
            </a:xfrm>
          </p:grpSpPr>
          <p:sp>
            <p:nvSpPr>
              <p:cNvPr id="276" name="Freeform 2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7" name="Group 277"/>
            <p:cNvGrpSpPr>
              <a:grpSpLocks noChangeAspect="1"/>
            </p:cNvGrpSpPr>
            <p:nvPr/>
          </p:nvGrpSpPr>
          <p:grpSpPr>
            <a:xfrm>
              <a:off x="3187459" y="1618080"/>
              <a:ext cx="95594" cy="82785"/>
              <a:chOff x="0" y="0"/>
              <a:chExt cx="6350000" cy="5499100"/>
            </a:xfrm>
          </p:grpSpPr>
          <p:sp>
            <p:nvSpPr>
              <p:cNvPr id="278" name="Freeform 2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79" name="Group 279"/>
            <p:cNvGrpSpPr>
              <a:grpSpLocks noChangeAspect="1"/>
            </p:cNvGrpSpPr>
            <p:nvPr/>
          </p:nvGrpSpPr>
          <p:grpSpPr>
            <a:xfrm>
              <a:off x="3187459" y="7998564"/>
              <a:ext cx="95594" cy="82785"/>
              <a:chOff x="0" y="0"/>
              <a:chExt cx="6350000" cy="5499100"/>
            </a:xfrm>
          </p:grpSpPr>
          <p:sp>
            <p:nvSpPr>
              <p:cNvPr id="280" name="Freeform 2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81" name="Group 281"/>
            <p:cNvGrpSpPr>
              <a:grpSpLocks noChangeAspect="1"/>
            </p:cNvGrpSpPr>
            <p:nvPr/>
          </p:nvGrpSpPr>
          <p:grpSpPr>
            <a:xfrm>
              <a:off x="3187459" y="4805780"/>
              <a:ext cx="95594" cy="82785"/>
              <a:chOff x="0" y="0"/>
              <a:chExt cx="6350000" cy="5499100"/>
            </a:xfrm>
          </p:grpSpPr>
          <p:sp>
            <p:nvSpPr>
              <p:cNvPr id="282" name="Freeform 28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83" name="Group 283"/>
            <p:cNvGrpSpPr>
              <a:grpSpLocks noChangeAspect="1"/>
            </p:cNvGrpSpPr>
            <p:nvPr/>
          </p:nvGrpSpPr>
          <p:grpSpPr>
            <a:xfrm>
              <a:off x="538739" y="537155"/>
              <a:ext cx="95594" cy="82785"/>
              <a:chOff x="0" y="0"/>
              <a:chExt cx="6350000" cy="5499100"/>
            </a:xfrm>
          </p:grpSpPr>
          <p:sp>
            <p:nvSpPr>
              <p:cNvPr id="284" name="Freeform 28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85" name="Group 285"/>
            <p:cNvGrpSpPr>
              <a:grpSpLocks noChangeAspect="1"/>
            </p:cNvGrpSpPr>
            <p:nvPr/>
          </p:nvGrpSpPr>
          <p:grpSpPr>
            <a:xfrm>
              <a:off x="538739" y="6917640"/>
              <a:ext cx="95594" cy="82785"/>
              <a:chOff x="0" y="0"/>
              <a:chExt cx="6350000" cy="5499100"/>
            </a:xfrm>
          </p:grpSpPr>
          <p:sp>
            <p:nvSpPr>
              <p:cNvPr id="286" name="Freeform 28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87" name="Group 287"/>
            <p:cNvGrpSpPr>
              <a:grpSpLocks noChangeAspect="1"/>
            </p:cNvGrpSpPr>
            <p:nvPr/>
          </p:nvGrpSpPr>
          <p:grpSpPr>
            <a:xfrm>
              <a:off x="538739" y="3724855"/>
              <a:ext cx="95594" cy="82785"/>
              <a:chOff x="0" y="0"/>
              <a:chExt cx="6350000" cy="5499100"/>
            </a:xfrm>
          </p:grpSpPr>
          <p:sp>
            <p:nvSpPr>
              <p:cNvPr id="288" name="Freeform 28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89" name="Group 289"/>
            <p:cNvGrpSpPr>
              <a:grpSpLocks noChangeAspect="1"/>
            </p:cNvGrpSpPr>
            <p:nvPr/>
          </p:nvGrpSpPr>
          <p:grpSpPr>
            <a:xfrm>
              <a:off x="538739" y="10105340"/>
              <a:ext cx="95594" cy="82785"/>
              <a:chOff x="0" y="0"/>
              <a:chExt cx="6350000" cy="5499100"/>
            </a:xfrm>
          </p:grpSpPr>
          <p:sp>
            <p:nvSpPr>
              <p:cNvPr id="290" name="Freeform 29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1" name="Group 291"/>
            <p:cNvGrpSpPr>
              <a:grpSpLocks noChangeAspect="1"/>
            </p:cNvGrpSpPr>
            <p:nvPr/>
          </p:nvGrpSpPr>
          <p:grpSpPr>
            <a:xfrm>
              <a:off x="3726119" y="537155"/>
              <a:ext cx="95594" cy="82785"/>
              <a:chOff x="0" y="0"/>
              <a:chExt cx="6350000" cy="5499100"/>
            </a:xfrm>
          </p:grpSpPr>
          <p:sp>
            <p:nvSpPr>
              <p:cNvPr id="292" name="Freeform 29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3" name="Group 293"/>
            <p:cNvGrpSpPr>
              <a:grpSpLocks noChangeAspect="1"/>
            </p:cNvGrpSpPr>
            <p:nvPr/>
          </p:nvGrpSpPr>
          <p:grpSpPr>
            <a:xfrm>
              <a:off x="3726119" y="6917640"/>
              <a:ext cx="95594" cy="82785"/>
              <a:chOff x="0" y="0"/>
              <a:chExt cx="6350000" cy="5499100"/>
            </a:xfrm>
          </p:grpSpPr>
          <p:sp>
            <p:nvSpPr>
              <p:cNvPr id="294" name="Freeform 29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5" name="Group 295"/>
            <p:cNvGrpSpPr>
              <a:grpSpLocks noChangeAspect="1"/>
            </p:cNvGrpSpPr>
            <p:nvPr/>
          </p:nvGrpSpPr>
          <p:grpSpPr>
            <a:xfrm>
              <a:off x="3726119" y="3724855"/>
              <a:ext cx="95594" cy="82785"/>
              <a:chOff x="0" y="0"/>
              <a:chExt cx="6350000" cy="5499100"/>
            </a:xfrm>
          </p:grpSpPr>
          <p:sp>
            <p:nvSpPr>
              <p:cNvPr id="296" name="Freeform 29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7" name="Group 297"/>
            <p:cNvGrpSpPr>
              <a:grpSpLocks noChangeAspect="1"/>
            </p:cNvGrpSpPr>
            <p:nvPr/>
          </p:nvGrpSpPr>
          <p:grpSpPr>
            <a:xfrm>
              <a:off x="3726119" y="10105340"/>
              <a:ext cx="95594" cy="82785"/>
              <a:chOff x="0" y="0"/>
              <a:chExt cx="6350000" cy="5499100"/>
            </a:xfrm>
          </p:grpSpPr>
          <p:sp>
            <p:nvSpPr>
              <p:cNvPr id="298" name="Freeform 29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299" name="Group 299"/>
            <p:cNvGrpSpPr>
              <a:grpSpLocks noChangeAspect="1"/>
            </p:cNvGrpSpPr>
            <p:nvPr/>
          </p:nvGrpSpPr>
          <p:grpSpPr>
            <a:xfrm>
              <a:off x="538739" y="2155235"/>
              <a:ext cx="95594" cy="82785"/>
              <a:chOff x="0" y="0"/>
              <a:chExt cx="6350000" cy="5499100"/>
            </a:xfrm>
          </p:grpSpPr>
          <p:sp>
            <p:nvSpPr>
              <p:cNvPr id="300" name="Freeform 30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1" name="Group 301"/>
            <p:cNvGrpSpPr>
              <a:grpSpLocks noChangeAspect="1"/>
            </p:cNvGrpSpPr>
            <p:nvPr/>
          </p:nvGrpSpPr>
          <p:grpSpPr>
            <a:xfrm>
              <a:off x="538739" y="8535719"/>
              <a:ext cx="95594" cy="82785"/>
              <a:chOff x="0" y="0"/>
              <a:chExt cx="6350000" cy="5499100"/>
            </a:xfrm>
          </p:grpSpPr>
          <p:sp>
            <p:nvSpPr>
              <p:cNvPr id="302" name="Freeform 30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3" name="Group 303"/>
            <p:cNvGrpSpPr>
              <a:grpSpLocks noChangeAspect="1"/>
            </p:cNvGrpSpPr>
            <p:nvPr/>
          </p:nvGrpSpPr>
          <p:grpSpPr>
            <a:xfrm>
              <a:off x="538739" y="5342935"/>
              <a:ext cx="95594" cy="82785"/>
              <a:chOff x="0" y="0"/>
              <a:chExt cx="6350000" cy="5499100"/>
            </a:xfrm>
          </p:grpSpPr>
          <p:sp>
            <p:nvSpPr>
              <p:cNvPr id="304" name="Freeform 30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5" name="Group 305"/>
            <p:cNvGrpSpPr>
              <a:grpSpLocks noChangeAspect="1"/>
            </p:cNvGrpSpPr>
            <p:nvPr/>
          </p:nvGrpSpPr>
          <p:grpSpPr>
            <a:xfrm>
              <a:off x="3726119" y="2155235"/>
              <a:ext cx="95594" cy="82785"/>
              <a:chOff x="0" y="0"/>
              <a:chExt cx="6350000" cy="5499100"/>
            </a:xfrm>
          </p:grpSpPr>
          <p:sp>
            <p:nvSpPr>
              <p:cNvPr id="306" name="Freeform 30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7" name="Group 307"/>
            <p:cNvGrpSpPr>
              <a:grpSpLocks noChangeAspect="1"/>
            </p:cNvGrpSpPr>
            <p:nvPr/>
          </p:nvGrpSpPr>
          <p:grpSpPr>
            <a:xfrm>
              <a:off x="3726119" y="8535719"/>
              <a:ext cx="95594" cy="82785"/>
              <a:chOff x="0" y="0"/>
              <a:chExt cx="6350000" cy="5499100"/>
            </a:xfrm>
          </p:grpSpPr>
          <p:sp>
            <p:nvSpPr>
              <p:cNvPr id="308" name="Freeform 30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09" name="Group 309"/>
            <p:cNvGrpSpPr>
              <a:grpSpLocks noChangeAspect="1"/>
            </p:cNvGrpSpPr>
            <p:nvPr/>
          </p:nvGrpSpPr>
          <p:grpSpPr>
            <a:xfrm>
              <a:off x="3726119" y="5342935"/>
              <a:ext cx="95594" cy="82785"/>
              <a:chOff x="0" y="0"/>
              <a:chExt cx="6350000" cy="5499100"/>
            </a:xfrm>
          </p:grpSpPr>
          <p:sp>
            <p:nvSpPr>
              <p:cNvPr id="310" name="Freeform 3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1" name="Group 311"/>
            <p:cNvGrpSpPr>
              <a:grpSpLocks noChangeAspect="1"/>
            </p:cNvGrpSpPr>
            <p:nvPr/>
          </p:nvGrpSpPr>
          <p:grpSpPr>
            <a:xfrm>
              <a:off x="1078600" y="1075351"/>
              <a:ext cx="95594" cy="82785"/>
              <a:chOff x="0" y="0"/>
              <a:chExt cx="6350000" cy="5499100"/>
            </a:xfrm>
          </p:grpSpPr>
          <p:sp>
            <p:nvSpPr>
              <p:cNvPr id="312" name="Freeform 3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3" name="Group 313"/>
            <p:cNvGrpSpPr>
              <a:grpSpLocks noChangeAspect="1"/>
            </p:cNvGrpSpPr>
            <p:nvPr/>
          </p:nvGrpSpPr>
          <p:grpSpPr>
            <a:xfrm>
              <a:off x="1078600" y="7455836"/>
              <a:ext cx="95594" cy="82785"/>
              <a:chOff x="0" y="0"/>
              <a:chExt cx="6350000" cy="5499100"/>
            </a:xfrm>
          </p:grpSpPr>
          <p:sp>
            <p:nvSpPr>
              <p:cNvPr id="314" name="Freeform 3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5" name="Group 315"/>
            <p:cNvGrpSpPr>
              <a:grpSpLocks noChangeAspect="1"/>
            </p:cNvGrpSpPr>
            <p:nvPr/>
          </p:nvGrpSpPr>
          <p:grpSpPr>
            <a:xfrm>
              <a:off x="1078600" y="4263051"/>
              <a:ext cx="95594" cy="82785"/>
              <a:chOff x="0" y="0"/>
              <a:chExt cx="6350000" cy="5499100"/>
            </a:xfrm>
          </p:grpSpPr>
          <p:sp>
            <p:nvSpPr>
              <p:cNvPr id="316" name="Freeform 3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7" name="Group 317"/>
            <p:cNvGrpSpPr>
              <a:grpSpLocks noChangeAspect="1"/>
            </p:cNvGrpSpPr>
            <p:nvPr/>
          </p:nvGrpSpPr>
          <p:grpSpPr>
            <a:xfrm>
              <a:off x="1078600" y="10643536"/>
              <a:ext cx="95594" cy="82785"/>
              <a:chOff x="0" y="0"/>
              <a:chExt cx="6350000" cy="5499100"/>
            </a:xfrm>
          </p:grpSpPr>
          <p:sp>
            <p:nvSpPr>
              <p:cNvPr id="318" name="Freeform 31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19" name="Group 319"/>
            <p:cNvGrpSpPr>
              <a:grpSpLocks noChangeAspect="1"/>
            </p:cNvGrpSpPr>
            <p:nvPr/>
          </p:nvGrpSpPr>
          <p:grpSpPr>
            <a:xfrm>
              <a:off x="4265980" y="1075351"/>
              <a:ext cx="95594" cy="82785"/>
              <a:chOff x="0" y="0"/>
              <a:chExt cx="6350000" cy="5499100"/>
            </a:xfrm>
          </p:grpSpPr>
          <p:sp>
            <p:nvSpPr>
              <p:cNvPr id="320" name="Freeform 32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1" name="Group 321"/>
            <p:cNvGrpSpPr>
              <a:grpSpLocks noChangeAspect="1"/>
            </p:cNvGrpSpPr>
            <p:nvPr/>
          </p:nvGrpSpPr>
          <p:grpSpPr>
            <a:xfrm>
              <a:off x="4265980" y="7455836"/>
              <a:ext cx="95594" cy="82785"/>
              <a:chOff x="0" y="0"/>
              <a:chExt cx="6350000" cy="5499100"/>
            </a:xfrm>
          </p:grpSpPr>
          <p:sp>
            <p:nvSpPr>
              <p:cNvPr id="322" name="Freeform 32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3" name="Group 323"/>
            <p:cNvGrpSpPr>
              <a:grpSpLocks noChangeAspect="1"/>
            </p:cNvGrpSpPr>
            <p:nvPr/>
          </p:nvGrpSpPr>
          <p:grpSpPr>
            <a:xfrm>
              <a:off x="4265980" y="4263051"/>
              <a:ext cx="95594" cy="82785"/>
              <a:chOff x="0" y="0"/>
              <a:chExt cx="6350000" cy="5499100"/>
            </a:xfrm>
          </p:grpSpPr>
          <p:sp>
            <p:nvSpPr>
              <p:cNvPr id="324" name="Freeform 32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5" name="Group 325"/>
            <p:cNvGrpSpPr>
              <a:grpSpLocks noChangeAspect="1"/>
            </p:cNvGrpSpPr>
            <p:nvPr/>
          </p:nvGrpSpPr>
          <p:grpSpPr>
            <a:xfrm>
              <a:off x="4265980" y="10643536"/>
              <a:ext cx="95594" cy="82785"/>
              <a:chOff x="0" y="0"/>
              <a:chExt cx="6350000" cy="5499100"/>
            </a:xfrm>
          </p:grpSpPr>
          <p:sp>
            <p:nvSpPr>
              <p:cNvPr id="326" name="Freeform 32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7" name="Group 327"/>
            <p:cNvGrpSpPr>
              <a:grpSpLocks noChangeAspect="1"/>
            </p:cNvGrpSpPr>
            <p:nvPr/>
          </p:nvGrpSpPr>
          <p:grpSpPr>
            <a:xfrm>
              <a:off x="1078600" y="2693431"/>
              <a:ext cx="95594" cy="82785"/>
              <a:chOff x="0" y="0"/>
              <a:chExt cx="6350000" cy="5499100"/>
            </a:xfrm>
          </p:grpSpPr>
          <p:sp>
            <p:nvSpPr>
              <p:cNvPr id="328" name="Freeform 32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29" name="Group 329"/>
            <p:cNvGrpSpPr>
              <a:grpSpLocks noChangeAspect="1"/>
            </p:cNvGrpSpPr>
            <p:nvPr/>
          </p:nvGrpSpPr>
          <p:grpSpPr>
            <a:xfrm>
              <a:off x="1078600" y="9073915"/>
              <a:ext cx="95594" cy="82785"/>
              <a:chOff x="0" y="0"/>
              <a:chExt cx="6350000" cy="5499100"/>
            </a:xfrm>
          </p:grpSpPr>
          <p:sp>
            <p:nvSpPr>
              <p:cNvPr id="330" name="Freeform 33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1" name="Group 331"/>
            <p:cNvGrpSpPr>
              <a:grpSpLocks noChangeAspect="1"/>
            </p:cNvGrpSpPr>
            <p:nvPr/>
          </p:nvGrpSpPr>
          <p:grpSpPr>
            <a:xfrm>
              <a:off x="1078600" y="5881131"/>
              <a:ext cx="95594" cy="82785"/>
              <a:chOff x="0" y="0"/>
              <a:chExt cx="6350000" cy="5499100"/>
            </a:xfrm>
          </p:grpSpPr>
          <p:sp>
            <p:nvSpPr>
              <p:cNvPr id="332" name="Freeform 33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3" name="Group 333"/>
            <p:cNvGrpSpPr>
              <a:grpSpLocks noChangeAspect="1"/>
            </p:cNvGrpSpPr>
            <p:nvPr/>
          </p:nvGrpSpPr>
          <p:grpSpPr>
            <a:xfrm>
              <a:off x="4265980" y="2693431"/>
              <a:ext cx="95594" cy="82785"/>
              <a:chOff x="0" y="0"/>
              <a:chExt cx="6350000" cy="5499100"/>
            </a:xfrm>
          </p:grpSpPr>
          <p:sp>
            <p:nvSpPr>
              <p:cNvPr id="334" name="Freeform 33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5" name="Group 335"/>
            <p:cNvGrpSpPr>
              <a:grpSpLocks noChangeAspect="1"/>
            </p:cNvGrpSpPr>
            <p:nvPr/>
          </p:nvGrpSpPr>
          <p:grpSpPr>
            <a:xfrm>
              <a:off x="4265980" y="9073915"/>
              <a:ext cx="95594" cy="82785"/>
              <a:chOff x="0" y="0"/>
              <a:chExt cx="6350000" cy="5499100"/>
            </a:xfrm>
          </p:grpSpPr>
          <p:sp>
            <p:nvSpPr>
              <p:cNvPr id="336" name="Freeform 33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7" name="Group 337"/>
            <p:cNvGrpSpPr>
              <a:grpSpLocks noChangeAspect="1"/>
            </p:cNvGrpSpPr>
            <p:nvPr/>
          </p:nvGrpSpPr>
          <p:grpSpPr>
            <a:xfrm>
              <a:off x="4265980" y="5881131"/>
              <a:ext cx="95594" cy="82785"/>
              <a:chOff x="0" y="0"/>
              <a:chExt cx="6350000" cy="5499100"/>
            </a:xfrm>
          </p:grpSpPr>
          <p:sp>
            <p:nvSpPr>
              <p:cNvPr id="338" name="Freeform 33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39" name="Group 339"/>
            <p:cNvGrpSpPr>
              <a:grpSpLocks noChangeAspect="1"/>
            </p:cNvGrpSpPr>
            <p:nvPr/>
          </p:nvGrpSpPr>
          <p:grpSpPr>
            <a:xfrm>
              <a:off x="2648719" y="1075351"/>
              <a:ext cx="95594" cy="82785"/>
              <a:chOff x="0" y="0"/>
              <a:chExt cx="6350000" cy="5499100"/>
            </a:xfrm>
          </p:grpSpPr>
          <p:sp>
            <p:nvSpPr>
              <p:cNvPr id="340" name="Freeform 34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1" name="Group 341"/>
            <p:cNvGrpSpPr>
              <a:grpSpLocks noChangeAspect="1"/>
            </p:cNvGrpSpPr>
            <p:nvPr/>
          </p:nvGrpSpPr>
          <p:grpSpPr>
            <a:xfrm>
              <a:off x="2648719" y="7455836"/>
              <a:ext cx="95594" cy="82785"/>
              <a:chOff x="0" y="0"/>
              <a:chExt cx="6350000" cy="5499100"/>
            </a:xfrm>
          </p:grpSpPr>
          <p:sp>
            <p:nvSpPr>
              <p:cNvPr id="342" name="Freeform 34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3" name="Group 343"/>
            <p:cNvGrpSpPr>
              <a:grpSpLocks noChangeAspect="1"/>
            </p:cNvGrpSpPr>
            <p:nvPr/>
          </p:nvGrpSpPr>
          <p:grpSpPr>
            <a:xfrm>
              <a:off x="2648719" y="4263051"/>
              <a:ext cx="95594" cy="82785"/>
              <a:chOff x="0" y="0"/>
              <a:chExt cx="6350000" cy="5499100"/>
            </a:xfrm>
          </p:grpSpPr>
          <p:sp>
            <p:nvSpPr>
              <p:cNvPr id="344" name="Freeform 34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5" name="Group 345"/>
            <p:cNvGrpSpPr>
              <a:grpSpLocks noChangeAspect="1"/>
            </p:cNvGrpSpPr>
            <p:nvPr/>
          </p:nvGrpSpPr>
          <p:grpSpPr>
            <a:xfrm>
              <a:off x="2648719" y="10643536"/>
              <a:ext cx="95594" cy="82785"/>
              <a:chOff x="0" y="0"/>
              <a:chExt cx="6350000" cy="5499100"/>
            </a:xfrm>
          </p:grpSpPr>
          <p:sp>
            <p:nvSpPr>
              <p:cNvPr id="346" name="Freeform 34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7" name="Group 347"/>
            <p:cNvGrpSpPr>
              <a:grpSpLocks noChangeAspect="1"/>
            </p:cNvGrpSpPr>
            <p:nvPr/>
          </p:nvGrpSpPr>
          <p:grpSpPr>
            <a:xfrm>
              <a:off x="2648719" y="2693431"/>
              <a:ext cx="95594" cy="82785"/>
              <a:chOff x="0" y="0"/>
              <a:chExt cx="6350000" cy="5499100"/>
            </a:xfrm>
          </p:grpSpPr>
          <p:sp>
            <p:nvSpPr>
              <p:cNvPr id="348" name="Freeform 34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49" name="Group 349"/>
            <p:cNvGrpSpPr>
              <a:grpSpLocks noChangeAspect="1"/>
            </p:cNvGrpSpPr>
            <p:nvPr/>
          </p:nvGrpSpPr>
          <p:grpSpPr>
            <a:xfrm>
              <a:off x="2648719" y="9073915"/>
              <a:ext cx="95594" cy="82785"/>
              <a:chOff x="0" y="0"/>
              <a:chExt cx="6350000" cy="5499100"/>
            </a:xfrm>
          </p:grpSpPr>
          <p:sp>
            <p:nvSpPr>
              <p:cNvPr id="350" name="Freeform 3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1" name="Group 351"/>
            <p:cNvGrpSpPr>
              <a:grpSpLocks noChangeAspect="1"/>
            </p:cNvGrpSpPr>
            <p:nvPr/>
          </p:nvGrpSpPr>
          <p:grpSpPr>
            <a:xfrm>
              <a:off x="2648719" y="5881131"/>
              <a:ext cx="95594" cy="82785"/>
              <a:chOff x="0" y="0"/>
              <a:chExt cx="6350000" cy="5499100"/>
            </a:xfrm>
          </p:grpSpPr>
          <p:sp>
            <p:nvSpPr>
              <p:cNvPr id="352" name="Freeform 35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3" name="Group 353"/>
            <p:cNvGrpSpPr>
              <a:grpSpLocks noChangeAspect="1"/>
            </p:cNvGrpSpPr>
            <p:nvPr/>
          </p:nvGrpSpPr>
          <p:grpSpPr>
            <a:xfrm>
              <a:off x="1627565" y="0"/>
              <a:ext cx="95594" cy="82785"/>
              <a:chOff x="0" y="0"/>
              <a:chExt cx="6350000" cy="5499100"/>
            </a:xfrm>
          </p:grpSpPr>
          <p:sp>
            <p:nvSpPr>
              <p:cNvPr id="354" name="Freeform 35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5" name="Group 355"/>
            <p:cNvGrpSpPr>
              <a:grpSpLocks noChangeAspect="1"/>
            </p:cNvGrpSpPr>
            <p:nvPr/>
          </p:nvGrpSpPr>
          <p:grpSpPr>
            <a:xfrm>
              <a:off x="1627565" y="6380485"/>
              <a:ext cx="95594" cy="82785"/>
              <a:chOff x="0" y="0"/>
              <a:chExt cx="6350000" cy="5499100"/>
            </a:xfrm>
          </p:grpSpPr>
          <p:sp>
            <p:nvSpPr>
              <p:cNvPr id="356" name="Freeform 35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7" name="Group 357"/>
            <p:cNvGrpSpPr>
              <a:grpSpLocks noChangeAspect="1"/>
            </p:cNvGrpSpPr>
            <p:nvPr/>
          </p:nvGrpSpPr>
          <p:grpSpPr>
            <a:xfrm>
              <a:off x="1627565" y="3187700"/>
              <a:ext cx="95594" cy="82785"/>
              <a:chOff x="0" y="0"/>
              <a:chExt cx="6350000" cy="5499100"/>
            </a:xfrm>
          </p:grpSpPr>
          <p:sp>
            <p:nvSpPr>
              <p:cNvPr id="358" name="Freeform 35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59" name="Group 359"/>
            <p:cNvGrpSpPr>
              <a:grpSpLocks noChangeAspect="1"/>
            </p:cNvGrpSpPr>
            <p:nvPr/>
          </p:nvGrpSpPr>
          <p:grpSpPr>
            <a:xfrm>
              <a:off x="1627565" y="9568185"/>
              <a:ext cx="95594" cy="82785"/>
              <a:chOff x="0" y="0"/>
              <a:chExt cx="6350000" cy="5499100"/>
            </a:xfrm>
          </p:grpSpPr>
          <p:sp>
            <p:nvSpPr>
              <p:cNvPr id="360" name="Freeform 36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61" name="Group 361"/>
            <p:cNvGrpSpPr>
              <a:grpSpLocks noChangeAspect="1"/>
            </p:cNvGrpSpPr>
            <p:nvPr/>
          </p:nvGrpSpPr>
          <p:grpSpPr>
            <a:xfrm>
              <a:off x="1627565" y="1618080"/>
              <a:ext cx="95594" cy="82785"/>
              <a:chOff x="0" y="0"/>
              <a:chExt cx="6350000" cy="5499100"/>
            </a:xfrm>
          </p:grpSpPr>
          <p:sp>
            <p:nvSpPr>
              <p:cNvPr id="362" name="Freeform 36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63" name="Group 363"/>
            <p:cNvGrpSpPr>
              <a:grpSpLocks noChangeAspect="1"/>
            </p:cNvGrpSpPr>
            <p:nvPr/>
          </p:nvGrpSpPr>
          <p:grpSpPr>
            <a:xfrm>
              <a:off x="1627565" y="7998564"/>
              <a:ext cx="95594" cy="82785"/>
              <a:chOff x="0" y="0"/>
              <a:chExt cx="6350000" cy="5499100"/>
            </a:xfrm>
          </p:grpSpPr>
          <p:sp>
            <p:nvSpPr>
              <p:cNvPr id="364" name="Freeform 36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65" name="Group 365"/>
            <p:cNvGrpSpPr>
              <a:grpSpLocks noChangeAspect="1"/>
            </p:cNvGrpSpPr>
            <p:nvPr/>
          </p:nvGrpSpPr>
          <p:grpSpPr>
            <a:xfrm>
              <a:off x="1627565" y="4805780"/>
              <a:ext cx="95594" cy="82785"/>
              <a:chOff x="0" y="0"/>
              <a:chExt cx="6350000" cy="5499100"/>
            </a:xfrm>
          </p:grpSpPr>
          <p:sp>
            <p:nvSpPr>
              <p:cNvPr id="366" name="Freeform 36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67" name="Group 367"/>
            <p:cNvGrpSpPr>
              <a:grpSpLocks noChangeAspect="1"/>
            </p:cNvGrpSpPr>
            <p:nvPr/>
          </p:nvGrpSpPr>
          <p:grpSpPr>
            <a:xfrm>
              <a:off x="2103575" y="537155"/>
              <a:ext cx="95594" cy="82785"/>
              <a:chOff x="0" y="0"/>
              <a:chExt cx="6350000" cy="5499100"/>
            </a:xfrm>
          </p:grpSpPr>
          <p:sp>
            <p:nvSpPr>
              <p:cNvPr id="368" name="Freeform 36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69" name="Group 369"/>
            <p:cNvGrpSpPr>
              <a:grpSpLocks noChangeAspect="1"/>
            </p:cNvGrpSpPr>
            <p:nvPr/>
          </p:nvGrpSpPr>
          <p:grpSpPr>
            <a:xfrm>
              <a:off x="2103575" y="6917640"/>
              <a:ext cx="95594" cy="82785"/>
              <a:chOff x="0" y="0"/>
              <a:chExt cx="6350000" cy="5499100"/>
            </a:xfrm>
          </p:grpSpPr>
          <p:sp>
            <p:nvSpPr>
              <p:cNvPr id="370" name="Freeform 37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1" name="Group 371"/>
            <p:cNvGrpSpPr>
              <a:grpSpLocks noChangeAspect="1"/>
            </p:cNvGrpSpPr>
            <p:nvPr/>
          </p:nvGrpSpPr>
          <p:grpSpPr>
            <a:xfrm>
              <a:off x="2103575" y="3724855"/>
              <a:ext cx="95594" cy="82785"/>
              <a:chOff x="0" y="0"/>
              <a:chExt cx="6350000" cy="5499100"/>
            </a:xfrm>
          </p:grpSpPr>
          <p:sp>
            <p:nvSpPr>
              <p:cNvPr id="372" name="Freeform 37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3" name="Group 373"/>
            <p:cNvGrpSpPr>
              <a:grpSpLocks noChangeAspect="1"/>
            </p:cNvGrpSpPr>
            <p:nvPr/>
          </p:nvGrpSpPr>
          <p:grpSpPr>
            <a:xfrm>
              <a:off x="2103575" y="10105340"/>
              <a:ext cx="95594" cy="82785"/>
              <a:chOff x="0" y="0"/>
              <a:chExt cx="6350000" cy="5499100"/>
            </a:xfrm>
          </p:grpSpPr>
          <p:sp>
            <p:nvSpPr>
              <p:cNvPr id="374" name="Freeform 37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5" name="Group 375"/>
            <p:cNvGrpSpPr>
              <a:grpSpLocks noChangeAspect="1"/>
            </p:cNvGrpSpPr>
            <p:nvPr/>
          </p:nvGrpSpPr>
          <p:grpSpPr>
            <a:xfrm>
              <a:off x="2103575" y="2155235"/>
              <a:ext cx="95594" cy="82785"/>
              <a:chOff x="0" y="0"/>
              <a:chExt cx="6350000" cy="5499100"/>
            </a:xfrm>
          </p:grpSpPr>
          <p:sp>
            <p:nvSpPr>
              <p:cNvPr id="376" name="Freeform 37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7" name="Group 377"/>
            <p:cNvGrpSpPr>
              <a:grpSpLocks noChangeAspect="1"/>
            </p:cNvGrpSpPr>
            <p:nvPr/>
          </p:nvGrpSpPr>
          <p:grpSpPr>
            <a:xfrm>
              <a:off x="2103575" y="8535719"/>
              <a:ext cx="95594" cy="82785"/>
              <a:chOff x="0" y="0"/>
              <a:chExt cx="6350000" cy="5499100"/>
            </a:xfrm>
          </p:grpSpPr>
          <p:sp>
            <p:nvSpPr>
              <p:cNvPr id="378" name="Freeform 37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grpSp>
          <p:nvGrpSpPr>
            <p:cNvPr id="379" name="Group 379"/>
            <p:cNvGrpSpPr>
              <a:grpSpLocks noChangeAspect="1"/>
            </p:cNvGrpSpPr>
            <p:nvPr/>
          </p:nvGrpSpPr>
          <p:grpSpPr>
            <a:xfrm>
              <a:off x="2103575" y="5342935"/>
              <a:ext cx="95594" cy="82785"/>
              <a:chOff x="0" y="0"/>
              <a:chExt cx="6350000" cy="5499100"/>
            </a:xfrm>
          </p:grpSpPr>
          <p:sp>
            <p:nvSpPr>
              <p:cNvPr id="380" name="Freeform 38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</p:grpSp>
      <p:grpSp>
        <p:nvGrpSpPr>
          <p:cNvPr id="381" name="Group 381"/>
          <p:cNvGrpSpPr/>
          <p:nvPr/>
        </p:nvGrpSpPr>
        <p:grpSpPr>
          <a:xfrm>
            <a:off x="13724670" y="1163063"/>
            <a:ext cx="1736609" cy="1358024"/>
            <a:chOff x="0" y="0"/>
            <a:chExt cx="2315478" cy="1810698"/>
          </a:xfrm>
        </p:grpSpPr>
        <p:sp>
          <p:nvSpPr>
            <p:cNvPr id="382" name="AutoShape 382"/>
            <p:cNvSpPr/>
            <p:nvPr/>
          </p:nvSpPr>
          <p:spPr>
            <a:xfrm>
              <a:off x="0" y="0"/>
              <a:ext cx="2315478" cy="1810698"/>
            </a:xfrm>
            <a:prstGeom prst="rect">
              <a:avLst/>
            </a:prstGeom>
            <a:solidFill>
              <a:srgbClr val="E83C35"/>
            </a:solidFill>
          </p:spPr>
        </p:sp>
        <p:sp>
          <p:nvSpPr>
            <p:cNvPr id="383" name="TextBox 383"/>
            <p:cNvSpPr txBox="1"/>
            <p:nvPr/>
          </p:nvSpPr>
          <p:spPr>
            <a:xfrm>
              <a:off x="432511" y="614493"/>
              <a:ext cx="1450460" cy="10505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  <a:spcBef>
                  <a:spcPct val="0"/>
                </a:spcBef>
              </a:pPr>
              <a:endParaRPr lang="ru-RU" sz="2300" dirty="0">
                <a:solidFill>
                  <a:srgbClr val="FFFFFF"/>
                </a:solidFill>
                <a:latin typeface="CAT Neuzeit Bold"/>
              </a:endParaRPr>
            </a:p>
            <a:p>
              <a:pPr algn="ctr">
                <a:lnSpc>
                  <a:spcPts val="3220"/>
                </a:lnSpc>
                <a:spcBef>
                  <a:spcPct val="0"/>
                </a:spcBef>
              </a:pPr>
              <a:endParaRPr lang="en-US" sz="2300" dirty="0">
                <a:solidFill>
                  <a:srgbClr val="FFFFFF"/>
                </a:solidFill>
                <a:latin typeface="CAT Neuzeit Bold"/>
              </a:endParaRPr>
            </a:p>
          </p:txBody>
        </p:sp>
      </p:grpSp>
      <p:sp>
        <p:nvSpPr>
          <p:cNvPr id="384" name="TextBox 384"/>
          <p:cNvSpPr txBox="1"/>
          <p:nvPr/>
        </p:nvSpPr>
        <p:spPr>
          <a:xfrm>
            <a:off x="1210472" y="1130095"/>
            <a:ext cx="8075246" cy="2373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75"/>
              </a:lnSpc>
            </a:pPr>
            <a:r>
              <a:rPr lang="en-US" sz="7500">
                <a:solidFill>
                  <a:srgbClr val="1B1B1B"/>
                </a:solidFill>
                <a:latin typeface="CAT Neuzeit Bold"/>
              </a:rPr>
              <a:t>Заключение</a:t>
            </a:r>
            <a:endParaRPr lang="en-US" sz="7500">
              <a:solidFill>
                <a:srgbClr val="1B1B1B"/>
              </a:solidFill>
              <a:latin typeface="CAT Neuzeit Bold"/>
            </a:endParaRPr>
          </a:p>
          <a:p>
            <a:pPr>
              <a:lnSpc>
                <a:spcPts val="9375"/>
              </a:lnSpc>
            </a:pPr>
            <a:endParaRPr lang="en-US" sz="7500">
              <a:solidFill>
                <a:srgbClr val="1B1B1B"/>
              </a:solidFill>
              <a:latin typeface="CAT Neuzeit Bold"/>
            </a:endParaRPr>
          </a:p>
        </p:txBody>
      </p:sp>
      <p:sp>
        <p:nvSpPr>
          <p:cNvPr id="389" name="AutoShape 389"/>
          <p:cNvSpPr/>
          <p:nvPr/>
        </p:nvSpPr>
        <p:spPr>
          <a:xfrm rot="16200000">
            <a:off x="15677005" y="7676005"/>
            <a:ext cx="2637692" cy="526898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318</Words>
  <Application>WPS Presentation</Application>
  <PresentationFormat>Произвольный</PresentationFormat>
  <Paragraphs>34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27" baseType="lpstr">
      <vt:lpstr>Arial</vt:lpstr>
      <vt:lpstr>SimSun</vt:lpstr>
      <vt:lpstr>Wingdings</vt:lpstr>
      <vt:lpstr>CAT Neuzeit Bold</vt:lpstr>
      <vt:lpstr>Segoe Print</vt:lpstr>
      <vt:lpstr>Clear Sans Regular</vt:lpstr>
      <vt:lpstr>Microsoft YaHei</vt:lpstr>
      <vt:lpstr>Arial Unicode MS</vt:lpstr>
      <vt:lpstr>Calibri</vt:lpstr>
      <vt:lpstr>Bahnschrift Condensed</vt:lpstr>
      <vt:lpstr>Bahnschrift SemiBold Condensed</vt:lpstr>
      <vt:lpstr>Bodoni MT</vt:lpstr>
      <vt:lpstr>Brush Script MT</vt:lpstr>
      <vt:lpstr>Candara</vt:lpstr>
      <vt:lpstr>Candara Light</vt:lpstr>
      <vt:lpstr>Century Schoolbook</vt:lpstr>
      <vt:lpstr>Comic Sans MS</vt:lpstr>
      <vt:lpstr>Consolas</vt:lpstr>
      <vt:lpstr>Constantia</vt:lpstr>
      <vt:lpstr>Copperplate Gothic Bold</vt:lpstr>
      <vt:lpstr>Chiller</vt:lpstr>
      <vt:lpstr>Century Gothic</vt:lpstr>
      <vt:lpstr>Office Theme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Красная и Черная Геометрический Узор Прием на Работу Нового Сотрудника Компания Презентация, копия</dc:title>
  <dc:creator/>
  <cp:lastModifiedBy>babiev.mt27</cp:lastModifiedBy>
  <cp:revision>3</cp:revision>
  <dcterms:created xsi:type="dcterms:W3CDTF">2006-08-16T00:00:00Z</dcterms:created>
  <dcterms:modified xsi:type="dcterms:W3CDTF">2022-01-24T08:09:10Z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C134EBF036254B34966A7A29C5210B93</vt:lpwstr>
  </property>
  <property fmtid="{D5CDD505-2E9C-101B-9397-08002B2CF9AE}" pid="3" name="KSOProductBuildVer">
    <vt:lpwstr>1033-11.2.0.10294</vt:lpwstr>
  </property>
</Properties>
</file>